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5"/>
  </p:notesMasterIdLst>
  <p:sldIdLst>
    <p:sldId id="264" r:id="rId3"/>
    <p:sldId id="257" r:id="rId4"/>
    <p:sldId id="258" r:id="rId5"/>
    <p:sldId id="265" r:id="rId6"/>
    <p:sldId id="260" r:id="rId7"/>
    <p:sldId id="263" r:id="rId8"/>
    <p:sldId id="266" r:id="rId9"/>
    <p:sldId id="273" r:id="rId10"/>
    <p:sldId id="275" r:id="rId11"/>
    <p:sldId id="277" r:id="rId12"/>
    <p:sldId id="278" r:id="rId13"/>
    <p:sldId id="27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7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5" autoAdjust="0"/>
    <p:restoredTop sz="94660"/>
  </p:normalViewPr>
  <p:slideViewPr>
    <p:cSldViewPr snapToGrid="0">
      <p:cViewPr varScale="1">
        <p:scale>
          <a:sx n="164" d="100"/>
          <a:sy n="164" d="100"/>
        </p:scale>
        <p:origin x="39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8FAF8F-8EFD-47BA-8ED3-789AB3E3BF3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442D879-6623-474C-9407-E94D4A7F20B5}">
      <dgm:prSet custT="1"/>
      <dgm:spPr/>
      <dgm:t>
        <a:bodyPr/>
        <a:lstStyle/>
        <a:p>
          <a:r>
            <a:rPr lang="en-US" sz="2300" dirty="0" err="1"/>
            <a:t>Clasa</a:t>
          </a:r>
          <a:r>
            <a:rPr lang="en-US" sz="2300" dirty="0"/>
            <a:t> </a:t>
          </a:r>
          <a:r>
            <a:rPr lang="ro-RO" sz="2300" dirty="0">
              <a:solidFill>
                <a:schemeClr val="accent4">
                  <a:lumMod val="60000"/>
                  <a:lumOff val="40000"/>
                </a:schemeClr>
              </a:solidFill>
            </a:rPr>
            <a:t>Block.java</a:t>
          </a:r>
          <a:r>
            <a:rPr lang="en-US" sz="2300" dirty="0">
              <a:solidFill>
                <a:schemeClr val="accent4">
                  <a:lumMod val="60000"/>
                  <a:lumOff val="40000"/>
                </a:schemeClr>
              </a:solidFill>
            </a:rPr>
            <a:t> </a:t>
          </a:r>
          <a:r>
            <a:rPr lang="en-US" sz="2300" dirty="0"/>
            <a:t>con</a:t>
          </a:r>
          <a:r>
            <a:rPr lang="ro-RO" sz="2300" dirty="0"/>
            <a:t>ț</a:t>
          </a:r>
          <a:r>
            <a:rPr lang="en-US" sz="2300" dirty="0" err="1"/>
            <a:t>ine</a:t>
          </a:r>
          <a:r>
            <a:rPr lang="en-US" sz="2300" dirty="0"/>
            <a:t> o </a:t>
          </a:r>
          <a:r>
            <a:rPr lang="en-US" sz="2300" dirty="0" err="1"/>
            <a:t>clas</a:t>
          </a:r>
          <a:r>
            <a:rPr lang="ro-RO" sz="2300" dirty="0"/>
            <a:t>ă</a:t>
          </a:r>
          <a:r>
            <a:rPr lang="en-US" sz="2300" dirty="0"/>
            <a:t> </a:t>
          </a:r>
          <a:r>
            <a:rPr lang="en-US" sz="2300" dirty="0" err="1"/>
            <a:t>interioar</a:t>
          </a:r>
          <a:r>
            <a:rPr lang="ro-RO" sz="2300" dirty="0"/>
            <a:t>ă</a:t>
          </a:r>
          <a:r>
            <a:rPr lang="en-US" sz="2300" dirty="0"/>
            <a:t> </a:t>
          </a:r>
          <a:r>
            <a:rPr lang="en-US" sz="2300" dirty="0" err="1"/>
            <a:t>numit</a:t>
          </a:r>
          <a:r>
            <a:rPr lang="ro-RO" sz="2300" dirty="0"/>
            <a:t>ă</a:t>
          </a:r>
          <a:r>
            <a:rPr lang="en-US" sz="2300" dirty="0"/>
            <a:t> Vote, care </a:t>
          </a:r>
          <a:r>
            <a:rPr lang="en-US" sz="2300" dirty="0" err="1"/>
            <a:t>ia</a:t>
          </a:r>
          <a:r>
            <a:rPr lang="en-US" sz="2300" dirty="0"/>
            <a:t> ca </a:t>
          </a:r>
          <a:r>
            <a:rPr lang="en-US" sz="2300" dirty="0" err="1"/>
            <a:t>parametri</a:t>
          </a:r>
          <a:r>
            <a:rPr lang="en-US" sz="2300" dirty="0"/>
            <a:t> </a:t>
          </a:r>
          <a:r>
            <a:rPr lang="en-US" sz="2300" dirty="0" err="1"/>
            <a:t>cele</a:t>
          </a:r>
          <a:r>
            <a:rPr lang="en-US" sz="2300" dirty="0"/>
            <a:t> </a:t>
          </a:r>
          <a:r>
            <a:rPr lang="en-US" sz="2300" dirty="0" err="1"/>
            <a:t>mai</a:t>
          </a:r>
          <a:r>
            <a:rPr lang="en-US" sz="2300" dirty="0"/>
            <a:t> </a:t>
          </a:r>
          <a:r>
            <a:rPr lang="en-US" sz="2300" dirty="0" err="1"/>
            <a:t>importante</a:t>
          </a:r>
          <a:r>
            <a:rPr lang="en-US" sz="2300" dirty="0"/>
            <a:t> </a:t>
          </a:r>
          <a:r>
            <a:rPr lang="en-US" sz="2300" dirty="0" err="1"/>
            <a:t>informa</a:t>
          </a:r>
          <a:r>
            <a:rPr lang="ro-RO" sz="2300" dirty="0"/>
            <a:t>ț</a:t>
          </a:r>
          <a:r>
            <a:rPr lang="en-US" sz="2300" dirty="0"/>
            <a:t>ii, c</a:t>
          </a:r>
          <a:r>
            <a:rPr lang="ro-RO" sz="2300" dirty="0"/>
            <a:t>â</a:t>
          </a:r>
          <a:r>
            <a:rPr lang="en-US" sz="2300" dirty="0"/>
            <a:t>t </a:t>
          </a:r>
          <a:r>
            <a:rPr lang="ro-RO" sz="2300" dirty="0"/>
            <a:t>ș</a:t>
          </a:r>
          <a:r>
            <a:rPr lang="en-US" sz="2300" dirty="0" err="1"/>
            <a:t>i</a:t>
          </a:r>
          <a:r>
            <a:rPr lang="en-US" sz="2300" dirty="0"/>
            <a:t> </a:t>
          </a:r>
          <a:r>
            <a:rPr lang="en-US" sz="2300" dirty="0" err="1"/>
            <a:t>cele</a:t>
          </a:r>
          <a:r>
            <a:rPr lang="en-US" sz="2300" dirty="0"/>
            <a:t> </a:t>
          </a:r>
          <a:r>
            <a:rPr lang="en-US" sz="2300" dirty="0" err="1"/>
            <a:t>mai</a:t>
          </a:r>
          <a:r>
            <a:rPr lang="en-US" sz="2300" dirty="0"/>
            <a:t> </a:t>
          </a:r>
          <a:r>
            <a:rPr lang="en-US" sz="2300" dirty="0" err="1"/>
            <a:t>sensibile</a:t>
          </a:r>
          <a:r>
            <a:rPr lang="en-US" sz="2300" dirty="0"/>
            <a:t>: </a:t>
          </a:r>
          <a:r>
            <a:rPr lang="ro-RO" sz="2300" dirty="0"/>
            <a:t>voterId, voterName şi voteParty</a:t>
          </a:r>
          <a:endParaRPr lang="en-US" sz="2300" dirty="0"/>
        </a:p>
      </dgm:t>
    </dgm:pt>
    <dgm:pt modelId="{54205E3A-F0D5-41D4-BB83-B7637C381900}" type="parTrans" cxnId="{9BCA8C68-39E0-4E2D-934A-C13301A37FDF}">
      <dgm:prSet/>
      <dgm:spPr/>
      <dgm:t>
        <a:bodyPr/>
        <a:lstStyle/>
        <a:p>
          <a:endParaRPr lang="en-US"/>
        </a:p>
      </dgm:t>
    </dgm:pt>
    <dgm:pt modelId="{B2824B4C-83B8-4A70-BBD4-503744C90A7F}" type="sibTrans" cxnId="{9BCA8C68-39E0-4E2D-934A-C13301A37FDF}">
      <dgm:prSet/>
      <dgm:spPr/>
      <dgm:t>
        <a:bodyPr/>
        <a:lstStyle/>
        <a:p>
          <a:endParaRPr lang="en-US"/>
        </a:p>
      </dgm:t>
    </dgm:pt>
    <dgm:pt modelId="{93E9A66E-3DD0-435B-8DC5-4A750014E214}">
      <dgm:prSet custT="1"/>
      <dgm:spPr/>
      <dgm:t>
        <a:bodyPr/>
        <a:lstStyle/>
        <a:p>
          <a:r>
            <a:rPr lang="ro-RO" sz="2300" dirty="0"/>
            <a:t>Î</a:t>
          </a:r>
          <a:r>
            <a:rPr lang="en-US" sz="2300" dirty="0"/>
            <a:t>n </a:t>
          </a:r>
          <a:r>
            <a:rPr lang="en-US" sz="2300" dirty="0" err="1"/>
            <a:t>clasa</a:t>
          </a:r>
          <a:r>
            <a:rPr lang="en-US" sz="2300" dirty="0"/>
            <a:t> </a:t>
          </a:r>
          <a:r>
            <a:rPr lang="en-US" sz="2300" dirty="0" err="1">
              <a:solidFill>
                <a:schemeClr val="accent4">
                  <a:lumMod val="60000"/>
                  <a:lumOff val="40000"/>
                </a:schemeClr>
              </a:solidFill>
            </a:rPr>
            <a:t>ClientManager</a:t>
          </a:r>
          <a:r>
            <a:rPr lang="ro-RO" sz="2300" dirty="0">
              <a:solidFill>
                <a:schemeClr val="accent4">
                  <a:lumMod val="60000"/>
                  <a:lumOff val="40000"/>
                </a:schemeClr>
              </a:solidFill>
            </a:rPr>
            <a:t>.java</a:t>
          </a:r>
          <a:r>
            <a:rPr lang="en-US" sz="2300" dirty="0">
              <a:solidFill>
                <a:schemeClr val="accent4">
                  <a:lumMod val="60000"/>
                  <a:lumOff val="40000"/>
                </a:schemeClr>
              </a:solidFill>
            </a:rPr>
            <a:t> </a:t>
          </a:r>
          <a:r>
            <a:rPr lang="en-US" sz="2300" dirty="0"/>
            <a:t>se</a:t>
          </a:r>
          <a:r>
            <a:rPr lang="ro-RO" sz="2300" dirty="0"/>
            <a:t> </a:t>
          </a:r>
          <a:r>
            <a:rPr lang="en-US" sz="2300" dirty="0" err="1"/>
            <a:t>creeaz</a:t>
          </a:r>
          <a:r>
            <a:rPr lang="ro-RO" sz="2300" dirty="0"/>
            <a:t>ă</a:t>
          </a:r>
          <a:r>
            <a:rPr lang="en-US" sz="2300" dirty="0"/>
            <a:t> </a:t>
          </a:r>
          <a:r>
            <a:rPr lang="en-US" sz="2300" dirty="0" err="1"/>
            <a:t>canalul</a:t>
          </a:r>
          <a:r>
            <a:rPr lang="en-US" sz="2300" dirty="0"/>
            <a:t> de </a:t>
          </a:r>
          <a:r>
            <a:rPr lang="en-US" sz="2300" dirty="0" err="1"/>
            <a:t>comunica</a:t>
          </a:r>
          <a:r>
            <a:rPr lang="ro-RO" sz="2300" dirty="0"/>
            <a:t>ț</a:t>
          </a:r>
          <a:r>
            <a:rPr lang="en-US" sz="2300" dirty="0" err="1"/>
            <a:t>ie</a:t>
          </a:r>
          <a:r>
            <a:rPr lang="en-US" sz="2300" dirty="0"/>
            <a:t> </a:t>
          </a:r>
          <a:r>
            <a:rPr lang="en-US" sz="2300" dirty="0" err="1"/>
            <a:t>facilit</a:t>
          </a:r>
          <a:r>
            <a:rPr lang="ro-RO" sz="2300" dirty="0"/>
            <a:t>â</a:t>
          </a:r>
          <a:r>
            <a:rPr lang="en-US" sz="2300" dirty="0" err="1"/>
            <a:t>nd</a:t>
          </a:r>
          <a:r>
            <a:rPr lang="en-US" sz="2300" dirty="0"/>
            <a:t> </a:t>
          </a:r>
          <a:r>
            <a:rPr lang="en-US" sz="2300" dirty="0" err="1"/>
            <a:t>astfel</a:t>
          </a:r>
          <a:r>
            <a:rPr lang="en-US" sz="2300" dirty="0"/>
            <a:t> </a:t>
          </a:r>
          <a:r>
            <a:rPr lang="en-US" sz="2300" dirty="0" err="1"/>
            <a:t>comunicarea</a:t>
          </a:r>
          <a:r>
            <a:rPr lang="en-US" sz="2300" dirty="0"/>
            <a:t> cu </a:t>
          </a:r>
          <a:r>
            <a:rPr lang="en-US" sz="2300" dirty="0" err="1"/>
            <a:t>serverul</a:t>
          </a:r>
          <a:r>
            <a:rPr lang="en-US" sz="2300" dirty="0"/>
            <a:t>, </a:t>
          </a:r>
          <a:r>
            <a:rPr lang="en-US" sz="2300" dirty="0" err="1"/>
            <a:t>iar</a:t>
          </a:r>
          <a:r>
            <a:rPr lang="en-US" sz="2300" dirty="0"/>
            <a:t> pe </a:t>
          </a:r>
          <a:r>
            <a:rPr lang="en-US" sz="2300" dirty="0" err="1"/>
            <a:t>baza</a:t>
          </a:r>
          <a:r>
            <a:rPr lang="en-US" sz="2300" dirty="0"/>
            <a:t> a </a:t>
          </a:r>
          <a:r>
            <a:rPr lang="en-US" sz="2300" dirty="0" err="1"/>
            <a:t>celor</a:t>
          </a:r>
          <a:r>
            <a:rPr lang="en-US" sz="2300" dirty="0"/>
            <a:t> </a:t>
          </a:r>
          <a:r>
            <a:rPr lang="en-US" sz="2300" dirty="0" err="1"/>
            <a:t>trei</a:t>
          </a:r>
          <a:r>
            <a:rPr lang="en-US" sz="2300" dirty="0"/>
            <a:t> </a:t>
          </a:r>
          <a:r>
            <a:rPr lang="en-US" sz="2300" dirty="0" err="1"/>
            <a:t>algoritmi</a:t>
          </a:r>
          <a:r>
            <a:rPr lang="en-US" sz="2300" dirty="0"/>
            <a:t> BJP, INC </a:t>
          </a:r>
          <a:r>
            <a:rPr lang="ro-RO" sz="2300" dirty="0"/>
            <a:t>ș</a:t>
          </a:r>
          <a:r>
            <a:rPr lang="en-US" sz="2300" dirty="0" err="1"/>
            <a:t>i</a:t>
          </a:r>
          <a:r>
            <a:rPr lang="en-US" sz="2300" dirty="0"/>
            <a:t> BSP s-a </a:t>
          </a:r>
          <a:r>
            <a:rPr lang="en-US" sz="2300" dirty="0" err="1"/>
            <a:t>putut</a:t>
          </a:r>
          <a:r>
            <a:rPr lang="en-US" sz="2300" dirty="0"/>
            <a:t> s</a:t>
          </a:r>
          <a:r>
            <a:rPr lang="ro-RO" sz="2300" dirty="0"/>
            <a:t>ă</a:t>
          </a:r>
          <a:r>
            <a:rPr lang="en-US" sz="2300" dirty="0"/>
            <a:t> se </a:t>
          </a:r>
          <a:r>
            <a:rPr lang="en-US" sz="2300" dirty="0" err="1"/>
            <a:t>adauge</a:t>
          </a:r>
          <a:r>
            <a:rPr lang="en-US" sz="2300" dirty="0"/>
            <a:t> </a:t>
          </a:r>
          <a:r>
            <a:rPr lang="en-US" sz="2300" dirty="0" err="1"/>
            <a:t>criptarea</a:t>
          </a:r>
          <a:r>
            <a:rPr lang="en-US" sz="2300" dirty="0"/>
            <a:t> </a:t>
          </a:r>
          <a:r>
            <a:rPr lang="ro-RO" sz="2300" dirty="0"/>
            <a:t>î</a:t>
          </a:r>
          <a:r>
            <a:rPr lang="en-US" sz="2300" dirty="0"/>
            <a:t>n </a:t>
          </a:r>
          <a:r>
            <a:rPr lang="en-US" sz="2300" dirty="0" err="1"/>
            <a:t>blocul</a:t>
          </a:r>
          <a:r>
            <a:rPr lang="en-US" sz="2300" dirty="0"/>
            <a:t> generic. </a:t>
          </a:r>
        </a:p>
      </dgm:t>
    </dgm:pt>
    <dgm:pt modelId="{8247E193-A5FE-48FE-BF6B-D7B36F9F5A37}" type="parTrans" cxnId="{F809BCDC-7B9C-46FE-AEA0-5427D96B646F}">
      <dgm:prSet/>
      <dgm:spPr/>
      <dgm:t>
        <a:bodyPr/>
        <a:lstStyle/>
        <a:p>
          <a:endParaRPr lang="en-US"/>
        </a:p>
      </dgm:t>
    </dgm:pt>
    <dgm:pt modelId="{A20BA4D5-6F02-43C6-9550-E59FF66D8109}" type="sibTrans" cxnId="{F809BCDC-7B9C-46FE-AEA0-5427D96B646F}">
      <dgm:prSet/>
      <dgm:spPr/>
      <dgm:t>
        <a:bodyPr/>
        <a:lstStyle/>
        <a:p>
          <a:endParaRPr lang="en-US"/>
        </a:p>
      </dgm:t>
    </dgm:pt>
    <dgm:pt modelId="{2DAFFE39-69A3-409A-B718-FFC065BA68FF}">
      <dgm:prSet custT="1"/>
      <dgm:spPr/>
      <dgm:t>
        <a:bodyPr/>
        <a:lstStyle/>
        <a:p>
          <a:r>
            <a:rPr lang="en-US" sz="2300" dirty="0" err="1"/>
            <a:t>Clasa</a:t>
          </a:r>
          <a:r>
            <a:rPr lang="en-US" sz="2300" dirty="0"/>
            <a:t> </a:t>
          </a:r>
          <a:r>
            <a:rPr lang="ro-RO" sz="2300" dirty="0">
              <a:solidFill>
                <a:schemeClr val="accent4">
                  <a:lumMod val="60000"/>
                  <a:lumOff val="40000"/>
                </a:schemeClr>
              </a:solidFill>
            </a:rPr>
            <a:t>NetworkManager.java </a:t>
          </a:r>
          <a:r>
            <a:rPr lang="en-US" sz="2300" dirty="0" err="1"/>
            <a:t>furnizeaz</a:t>
          </a:r>
          <a:r>
            <a:rPr lang="ro-RO" sz="2300" dirty="0"/>
            <a:t>ă</a:t>
          </a:r>
          <a:r>
            <a:rPr lang="en-US" sz="2300" dirty="0"/>
            <a:t> </a:t>
          </a:r>
          <a:r>
            <a:rPr lang="ro-RO" sz="2300" dirty="0"/>
            <a:t>operaţiunea de reţea,</a:t>
          </a:r>
          <a:r>
            <a:rPr lang="en-US" sz="2300" dirty="0"/>
            <a:t> </a:t>
          </a:r>
          <a:r>
            <a:rPr lang="en-US" sz="2300" dirty="0" err="1"/>
            <a:t>unde</a:t>
          </a:r>
          <a:r>
            <a:rPr lang="en-US" sz="2300" dirty="0"/>
            <a:t> o </a:t>
          </a:r>
          <a:r>
            <a:rPr lang="ro-RO" sz="2300" dirty="0"/>
            <a:t>funcţie </a:t>
          </a:r>
          <a:r>
            <a:rPr lang="en-US" sz="2300" dirty="0"/>
            <a:t>a </a:t>
          </a:r>
          <a:r>
            <a:rPr lang="en-US" sz="2300" dirty="0" err="1"/>
            <a:t>fost</a:t>
          </a:r>
          <a:r>
            <a:rPr lang="en-US" sz="2300" dirty="0"/>
            <a:t> </a:t>
          </a:r>
          <a:r>
            <a:rPr lang="en-US" sz="2300" dirty="0" err="1"/>
            <a:t>creat</a:t>
          </a:r>
          <a:r>
            <a:rPr lang="ro-RO" sz="2300" dirty="0"/>
            <a:t>ă</a:t>
          </a:r>
          <a:r>
            <a:rPr lang="en-US" sz="2300" dirty="0"/>
            <a:t>, “</a:t>
          </a:r>
          <a:r>
            <a:rPr lang="en-US" sz="2300" dirty="0" err="1"/>
            <a:t>receiveMsg</a:t>
          </a:r>
          <a:r>
            <a:rPr lang="en-US" sz="2300" dirty="0"/>
            <a:t>”, </a:t>
          </a:r>
          <a:r>
            <a:rPr lang="en-US" sz="2300" dirty="0" err="1"/>
            <a:t>pentru</a:t>
          </a:r>
          <a:r>
            <a:rPr lang="en-US" sz="2300" dirty="0"/>
            <a:t> a </a:t>
          </a:r>
          <a:r>
            <a:rPr lang="en-US" sz="2300" dirty="0" err="1"/>
            <a:t>trimite</a:t>
          </a:r>
          <a:r>
            <a:rPr lang="en-US" sz="2300" dirty="0"/>
            <a:t> </a:t>
          </a:r>
          <a:r>
            <a:rPr lang="ro-RO" sz="2300" dirty="0"/>
            <a:t>un mesaj la canalul de comunicaţie.</a:t>
          </a:r>
          <a:endParaRPr lang="en-US" sz="2300" dirty="0"/>
        </a:p>
      </dgm:t>
    </dgm:pt>
    <dgm:pt modelId="{7E203C56-71FF-4288-AA24-8361BBD078C4}" type="parTrans" cxnId="{C909B21F-94DD-4C6F-AF07-73204D68CBD2}">
      <dgm:prSet/>
      <dgm:spPr/>
      <dgm:t>
        <a:bodyPr/>
        <a:lstStyle/>
        <a:p>
          <a:endParaRPr lang="en-US"/>
        </a:p>
      </dgm:t>
    </dgm:pt>
    <dgm:pt modelId="{0EB0D038-E99C-4C5E-BE70-AE5DF630ABAE}" type="sibTrans" cxnId="{C909B21F-94DD-4C6F-AF07-73204D68CBD2}">
      <dgm:prSet/>
      <dgm:spPr/>
      <dgm:t>
        <a:bodyPr/>
        <a:lstStyle/>
        <a:p>
          <a:endParaRPr lang="en-US"/>
        </a:p>
      </dgm:t>
    </dgm:pt>
    <dgm:pt modelId="{2AB2C1C1-DF2A-456A-97DF-62735A2F3839}">
      <dgm:prSet custT="1"/>
      <dgm:spPr/>
      <dgm:t>
        <a:bodyPr/>
        <a:lstStyle/>
        <a:p>
          <a:r>
            <a:rPr lang="ro-RO" sz="2300" dirty="0"/>
            <a:t>În clasa </a:t>
          </a:r>
          <a:r>
            <a:rPr lang="ro-RO" sz="2300" dirty="0">
              <a:solidFill>
                <a:schemeClr val="accent4">
                  <a:lumMod val="60000"/>
                  <a:lumOff val="40000"/>
                </a:schemeClr>
              </a:solidFill>
            </a:rPr>
            <a:t>ServerManager.java </a:t>
          </a:r>
          <a:r>
            <a:rPr lang="en-US" sz="2300" dirty="0"/>
            <a:t>sunt</a:t>
          </a:r>
          <a:r>
            <a:rPr lang="ro-RO" sz="2300" dirty="0"/>
            <a:t> marcate toate comunicaţiile de reţea din partea serverului unde sunt gestionate ID</a:t>
          </a:r>
          <a:r>
            <a:rPr lang="en-US" sz="2300" dirty="0"/>
            <a:t>-</a:t>
          </a:r>
          <a:r>
            <a:rPr lang="ro-RO" sz="2300" dirty="0"/>
            <a:t>urile</a:t>
          </a:r>
          <a:r>
            <a:rPr lang="en-US" sz="2300" dirty="0"/>
            <a:t> </a:t>
          </a:r>
          <a:r>
            <a:rPr lang="ro-RO" sz="2300" dirty="0"/>
            <a:t>clienţilor. </a:t>
          </a:r>
          <a:endParaRPr lang="en-US" sz="2300" dirty="0"/>
        </a:p>
      </dgm:t>
    </dgm:pt>
    <dgm:pt modelId="{7EC7BCE9-1451-40A1-B455-02A602A25BC7}" type="parTrans" cxnId="{55393737-3A63-4ED9-A87A-ED1A4F005937}">
      <dgm:prSet/>
      <dgm:spPr/>
      <dgm:t>
        <a:bodyPr/>
        <a:lstStyle/>
        <a:p>
          <a:endParaRPr lang="en-US"/>
        </a:p>
      </dgm:t>
    </dgm:pt>
    <dgm:pt modelId="{284F21D9-2115-4D06-959A-3B8F5189BA7A}" type="sibTrans" cxnId="{55393737-3A63-4ED9-A87A-ED1A4F005937}">
      <dgm:prSet/>
      <dgm:spPr/>
      <dgm:t>
        <a:bodyPr/>
        <a:lstStyle/>
        <a:p>
          <a:endParaRPr lang="en-US"/>
        </a:p>
      </dgm:t>
    </dgm:pt>
    <dgm:pt modelId="{1B4595CF-2EA6-4653-A4D6-A8D8A01DF9E8}" type="pres">
      <dgm:prSet presAssocID="{158FAF8F-8EFD-47BA-8ED3-789AB3E3BF36}" presName="linear" presStyleCnt="0">
        <dgm:presLayoutVars>
          <dgm:animLvl val="lvl"/>
          <dgm:resizeHandles val="exact"/>
        </dgm:presLayoutVars>
      </dgm:prSet>
      <dgm:spPr/>
    </dgm:pt>
    <dgm:pt modelId="{EA5AC1C9-9681-4509-BD85-A5F28EA2EA0A}" type="pres">
      <dgm:prSet presAssocID="{6442D879-6623-474C-9407-E94D4A7F20B5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ECF232A-1A26-465F-A3A0-785A8351AA00}" type="pres">
      <dgm:prSet presAssocID="{B2824B4C-83B8-4A70-BBD4-503744C90A7F}" presName="spacer" presStyleCnt="0"/>
      <dgm:spPr/>
    </dgm:pt>
    <dgm:pt modelId="{48141FE0-EE43-4F8B-B920-4AD668656BBE}" type="pres">
      <dgm:prSet presAssocID="{2AB2C1C1-DF2A-456A-97DF-62735A2F3839}" presName="parentText" presStyleLbl="node1" presStyleIdx="1" presStyleCnt="4" custLinFactY="99883" custLinFactNeighborX="164" custLinFactNeighborY="100000">
        <dgm:presLayoutVars>
          <dgm:chMax val="0"/>
          <dgm:bulletEnabled val="1"/>
        </dgm:presLayoutVars>
      </dgm:prSet>
      <dgm:spPr/>
    </dgm:pt>
    <dgm:pt modelId="{F9AAD1B0-0BC9-4C42-A96C-BEA6D25BAC6F}" type="pres">
      <dgm:prSet presAssocID="{284F21D9-2115-4D06-959A-3B8F5189BA7A}" presName="spacer" presStyleCnt="0"/>
      <dgm:spPr/>
    </dgm:pt>
    <dgm:pt modelId="{1E699B0C-B34F-4A84-B6A8-CC799543A515}" type="pres">
      <dgm:prSet presAssocID="{93E9A66E-3DD0-435B-8DC5-4A750014E214}" presName="parentText" presStyleLbl="node1" presStyleIdx="2" presStyleCnt="4" custLinFactY="-100000" custLinFactNeighborY="-123734">
        <dgm:presLayoutVars>
          <dgm:chMax val="0"/>
          <dgm:bulletEnabled val="1"/>
        </dgm:presLayoutVars>
      </dgm:prSet>
      <dgm:spPr/>
    </dgm:pt>
    <dgm:pt modelId="{B4D5AADF-AEFA-44EA-8A75-F67CCB1B3C9C}" type="pres">
      <dgm:prSet presAssocID="{A20BA4D5-6F02-43C6-9550-E59FF66D8109}" presName="spacer" presStyleCnt="0"/>
      <dgm:spPr/>
    </dgm:pt>
    <dgm:pt modelId="{FDA39495-C1C9-44D5-84E1-F20F2F68F3AA}" type="pres">
      <dgm:prSet presAssocID="{2DAFFE39-69A3-409A-B718-FFC065BA68FF}" presName="parentText" presStyleLbl="node1" presStyleIdx="3" presStyleCnt="4" custLinFactY="3318" custLinFactNeighborX="164" custLinFactNeighborY="100000">
        <dgm:presLayoutVars>
          <dgm:chMax val="0"/>
          <dgm:bulletEnabled val="1"/>
        </dgm:presLayoutVars>
      </dgm:prSet>
      <dgm:spPr/>
    </dgm:pt>
  </dgm:ptLst>
  <dgm:cxnLst>
    <dgm:cxn modelId="{A4FEE202-D8E2-4BAA-B229-FA9383360E4D}" type="presOf" srcId="{2AB2C1C1-DF2A-456A-97DF-62735A2F3839}" destId="{48141FE0-EE43-4F8B-B920-4AD668656BBE}" srcOrd="0" destOrd="0" presId="urn:microsoft.com/office/officeart/2005/8/layout/vList2"/>
    <dgm:cxn modelId="{C909B21F-94DD-4C6F-AF07-73204D68CBD2}" srcId="{158FAF8F-8EFD-47BA-8ED3-789AB3E3BF36}" destId="{2DAFFE39-69A3-409A-B718-FFC065BA68FF}" srcOrd="3" destOrd="0" parTransId="{7E203C56-71FF-4288-AA24-8361BBD078C4}" sibTransId="{0EB0D038-E99C-4C5E-BE70-AE5DF630ABAE}"/>
    <dgm:cxn modelId="{8F3B842F-650E-423D-AAA5-03EEB9CAB84A}" type="presOf" srcId="{93E9A66E-3DD0-435B-8DC5-4A750014E214}" destId="{1E699B0C-B34F-4A84-B6A8-CC799543A515}" srcOrd="0" destOrd="0" presId="urn:microsoft.com/office/officeart/2005/8/layout/vList2"/>
    <dgm:cxn modelId="{872D8B36-6925-4D59-B628-3F28C84F33A8}" type="presOf" srcId="{6442D879-6623-474C-9407-E94D4A7F20B5}" destId="{EA5AC1C9-9681-4509-BD85-A5F28EA2EA0A}" srcOrd="0" destOrd="0" presId="urn:microsoft.com/office/officeart/2005/8/layout/vList2"/>
    <dgm:cxn modelId="{55393737-3A63-4ED9-A87A-ED1A4F005937}" srcId="{158FAF8F-8EFD-47BA-8ED3-789AB3E3BF36}" destId="{2AB2C1C1-DF2A-456A-97DF-62735A2F3839}" srcOrd="1" destOrd="0" parTransId="{7EC7BCE9-1451-40A1-B455-02A602A25BC7}" sibTransId="{284F21D9-2115-4D06-959A-3B8F5189BA7A}"/>
    <dgm:cxn modelId="{9BCA8C68-39E0-4E2D-934A-C13301A37FDF}" srcId="{158FAF8F-8EFD-47BA-8ED3-789AB3E3BF36}" destId="{6442D879-6623-474C-9407-E94D4A7F20B5}" srcOrd="0" destOrd="0" parTransId="{54205E3A-F0D5-41D4-BB83-B7637C381900}" sibTransId="{B2824B4C-83B8-4A70-BBD4-503744C90A7F}"/>
    <dgm:cxn modelId="{4A4F9475-3261-40B9-BBEB-2901DA9460F0}" type="presOf" srcId="{2DAFFE39-69A3-409A-B718-FFC065BA68FF}" destId="{FDA39495-C1C9-44D5-84E1-F20F2F68F3AA}" srcOrd="0" destOrd="0" presId="urn:microsoft.com/office/officeart/2005/8/layout/vList2"/>
    <dgm:cxn modelId="{02C693D2-F8B8-4DC7-9DE9-E1BA3D8B22B6}" type="presOf" srcId="{158FAF8F-8EFD-47BA-8ED3-789AB3E3BF36}" destId="{1B4595CF-2EA6-4653-A4D6-A8D8A01DF9E8}" srcOrd="0" destOrd="0" presId="urn:microsoft.com/office/officeart/2005/8/layout/vList2"/>
    <dgm:cxn modelId="{F809BCDC-7B9C-46FE-AEA0-5427D96B646F}" srcId="{158FAF8F-8EFD-47BA-8ED3-789AB3E3BF36}" destId="{93E9A66E-3DD0-435B-8DC5-4A750014E214}" srcOrd="2" destOrd="0" parTransId="{8247E193-A5FE-48FE-BF6B-D7B36F9F5A37}" sibTransId="{A20BA4D5-6F02-43C6-9550-E59FF66D8109}"/>
    <dgm:cxn modelId="{3A7B1844-72B6-4944-A639-9EBDDC0D1F76}" type="presParOf" srcId="{1B4595CF-2EA6-4653-A4D6-A8D8A01DF9E8}" destId="{EA5AC1C9-9681-4509-BD85-A5F28EA2EA0A}" srcOrd="0" destOrd="0" presId="urn:microsoft.com/office/officeart/2005/8/layout/vList2"/>
    <dgm:cxn modelId="{325623F6-5665-4C3B-87BA-E1972B58CFF8}" type="presParOf" srcId="{1B4595CF-2EA6-4653-A4D6-A8D8A01DF9E8}" destId="{BECF232A-1A26-465F-A3A0-785A8351AA00}" srcOrd="1" destOrd="0" presId="urn:microsoft.com/office/officeart/2005/8/layout/vList2"/>
    <dgm:cxn modelId="{A3C45885-30AC-428D-BB96-2BD7F7571D42}" type="presParOf" srcId="{1B4595CF-2EA6-4653-A4D6-A8D8A01DF9E8}" destId="{48141FE0-EE43-4F8B-B920-4AD668656BBE}" srcOrd="2" destOrd="0" presId="urn:microsoft.com/office/officeart/2005/8/layout/vList2"/>
    <dgm:cxn modelId="{CCC9C1E2-A2FB-4411-9A82-8EAC861F07C3}" type="presParOf" srcId="{1B4595CF-2EA6-4653-A4D6-A8D8A01DF9E8}" destId="{F9AAD1B0-0BC9-4C42-A96C-BEA6D25BAC6F}" srcOrd="3" destOrd="0" presId="urn:microsoft.com/office/officeart/2005/8/layout/vList2"/>
    <dgm:cxn modelId="{7C1BE5C6-D5DD-4E55-90F3-7C2B8CBD91D8}" type="presParOf" srcId="{1B4595CF-2EA6-4653-A4D6-A8D8A01DF9E8}" destId="{1E699B0C-B34F-4A84-B6A8-CC799543A515}" srcOrd="4" destOrd="0" presId="urn:microsoft.com/office/officeart/2005/8/layout/vList2"/>
    <dgm:cxn modelId="{51FD88B9-864E-417B-BF1D-389ACC4EA677}" type="presParOf" srcId="{1B4595CF-2EA6-4653-A4D6-A8D8A01DF9E8}" destId="{B4D5AADF-AEFA-44EA-8A75-F67CCB1B3C9C}" srcOrd="5" destOrd="0" presId="urn:microsoft.com/office/officeart/2005/8/layout/vList2"/>
    <dgm:cxn modelId="{FCAEEE3A-DCC2-4127-A878-B98E1E8571CF}" type="presParOf" srcId="{1B4595CF-2EA6-4653-A4D6-A8D8A01DF9E8}" destId="{FDA39495-C1C9-44D5-84E1-F20F2F68F3AA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8FAF8F-8EFD-47BA-8ED3-789AB3E3BF3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442D879-6623-474C-9407-E94D4A7F20B5}">
      <dgm:prSet custT="1"/>
      <dgm:spPr/>
      <dgm:t>
        <a:bodyPr/>
        <a:lstStyle/>
        <a:p>
          <a:r>
            <a:rPr lang="ro-RO" sz="34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În clasa </a:t>
          </a:r>
          <a:r>
            <a:rPr lang="ro-RO" sz="3400" kern="12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/>
              <a:ea typeface="+mn-ea"/>
              <a:cs typeface="+mn-cs"/>
            </a:rPr>
            <a:t>MesageStruct.java </a:t>
          </a:r>
          <a:r>
            <a:rPr lang="en-US" sz="34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s</a:t>
          </a:r>
          <a:r>
            <a:rPr lang="ro-RO" sz="34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-a realizat o structură pentru comunicarea între server şi client. </a:t>
          </a:r>
          <a:endParaRPr lang="en-US" sz="34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54205E3A-F0D5-41D4-BB83-B7637C381900}" type="parTrans" cxnId="{9BCA8C68-39E0-4E2D-934A-C13301A37FDF}">
      <dgm:prSet/>
      <dgm:spPr/>
      <dgm:t>
        <a:bodyPr/>
        <a:lstStyle/>
        <a:p>
          <a:endParaRPr lang="en-US"/>
        </a:p>
      </dgm:t>
    </dgm:pt>
    <dgm:pt modelId="{B2824B4C-83B8-4A70-BBD4-503744C90A7F}" type="sibTrans" cxnId="{9BCA8C68-39E0-4E2D-934A-C13301A37FDF}">
      <dgm:prSet/>
      <dgm:spPr/>
      <dgm:t>
        <a:bodyPr/>
        <a:lstStyle/>
        <a:p>
          <a:endParaRPr lang="en-US"/>
        </a:p>
      </dgm:t>
    </dgm:pt>
    <dgm:pt modelId="{2DAFFE39-69A3-409A-B718-FFC065BA68FF}">
      <dgm:prSet/>
      <dgm:spPr/>
      <dgm:t>
        <a:bodyPr/>
        <a:lstStyle/>
        <a:p>
          <a:r>
            <a:rPr lang="en-US" dirty="0" err="1"/>
            <a:t>Clasa</a:t>
          </a:r>
          <a:r>
            <a:rPr lang="en-US" dirty="0"/>
            <a:t> Main</a:t>
          </a:r>
          <a:r>
            <a:rPr lang="ro-RO" dirty="0"/>
            <a:t>.java</a:t>
          </a:r>
          <a:r>
            <a:rPr lang="en-US" dirty="0"/>
            <a:t> </a:t>
          </a:r>
          <a:r>
            <a:rPr lang="en-US" dirty="0" err="1"/>
            <a:t>va</a:t>
          </a:r>
          <a:r>
            <a:rPr lang="en-US" dirty="0"/>
            <a:t> con</a:t>
          </a:r>
          <a:r>
            <a:rPr lang="ro-RO" dirty="0"/>
            <a:t>ț</a:t>
          </a:r>
          <a:r>
            <a:rPr lang="en-US" dirty="0"/>
            <a:t>in</a:t>
          </a:r>
          <a:r>
            <a:rPr lang="ro-RO" dirty="0"/>
            <a:t>e</a:t>
          </a:r>
          <a:r>
            <a:rPr lang="en-US" dirty="0"/>
            <a:t> </a:t>
          </a:r>
          <a:r>
            <a:rPr lang="en-US" dirty="0" err="1"/>
            <a:t>adresa</a:t>
          </a:r>
          <a:r>
            <a:rPr lang="en-US" dirty="0"/>
            <a:t> </a:t>
          </a:r>
          <a:r>
            <a:rPr lang="en-US" dirty="0" err="1"/>
            <a:t>serverului</a:t>
          </a:r>
          <a:r>
            <a:rPr lang="ro-RO" dirty="0"/>
            <a:t>, </a:t>
          </a:r>
          <a:r>
            <a:rPr lang="en-US" dirty="0"/>
            <a:t>“localhost” c</a:t>
          </a:r>
          <a:r>
            <a:rPr lang="ro-RO" dirty="0"/>
            <a:t>â</a:t>
          </a:r>
          <a:r>
            <a:rPr lang="en-US" dirty="0"/>
            <a:t>t </a:t>
          </a:r>
          <a:r>
            <a:rPr lang="ro-RO" dirty="0"/>
            <a:t>ș</a:t>
          </a:r>
          <a:r>
            <a:rPr lang="en-US" dirty="0" err="1"/>
            <a:t>i</a:t>
          </a:r>
          <a:r>
            <a:rPr lang="en-US" dirty="0"/>
            <a:t> </a:t>
          </a:r>
          <a:r>
            <a:rPr lang="en-US" dirty="0" err="1"/>
            <a:t>portul</a:t>
          </a:r>
          <a:r>
            <a:rPr lang="en-US" dirty="0"/>
            <a:t> </a:t>
          </a:r>
          <a:r>
            <a:rPr lang="en-US" dirty="0" err="1"/>
            <a:t>acestuia</a:t>
          </a:r>
          <a:r>
            <a:rPr lang="en-US" dirty="0"/>
            <a:t>, 6777.</a:t>
          </a:r>
        </a:p>
      </dgm:t>
    </dgm:pt>
    <dgm:pt modelId="{7E203C56-71FF-4288-AA24-8361BBD078C4}" type="parTrans" cxnId="{C909B21F-94DD-4C6F-AF07-73204D68CBD2}">
      <dgm:prSet/>
      <dgm:spPr/>
      <dgm:t>
        <a:bodyPr/>
        <a:lstStyle/>
        <a:p>
          <a:endParaRPr lang="en-US"/>
        </a:p>
      </dgm:t>
    </dgm:pt>
    <dgm:pt modelId="{0EB0D038-E99C-4C5E-BE70-AE5DF630ABAE}" type="sibTrans" cxnId="{C909B21F-94DD-4C6F-AF07-73204D68CBD2}">
      <dgm:prSet/>
      <dgm:spPr/>
      <dgm:t>
        <a:bodyPr/>
        <a:lstStyle/>
        <a:p>
          <a:endParaRPr lang="en-US"/>
        </a:p>
      </dgm:t>
    </dgm:pt>
    <dgm:pt modelId="{1F32C397-929E-4F36-8BD1-90217A676775}">
      <dgm:prSet/>
      <dgm:spPr/>
      <dgm:t>
        <a:bodyPr/>
        <a:lstStyle/>
        <a:p>
          <a:r>
            <a:rPr lang="ro-RO" dirty="0"/>
            <a:t>Clasa </a:t>
          </a:r>
          <a:r>
            <a:rPr lang="ro-RO" dirty="0">
              <a:solidFill>
                <a:schemeClr val="accent4">
                  <a:lumMod val="60000"/>
                  <a:lumOff val="40000"/>
                </a:schemeClr>
              </a:solidFill>
            </a:rPr>
            <a:t>ServerHandler.java </a:t>
          </a:r>
          <a:r>
            <a:rPr lang="ro-RO" dirty="0"/>
            <a:t>pregătește şi aşte</a:t>
          </a:r>
          <a:r>
            <a:rPr lang="en-US" dirty="0"/>
            <a:t>a</a:t>
          </a:r>
          <a:r>
            <a:rPr lang="ro-RO" dirty="0"/>
            <a:t>ptă mesajele de la un client specificate cu by</a:t>
          </a:r>
          <a:r>
            <a:rPr lang="en-US" dirty="0"/>
            <a:t>_socket.</a:t>
          </a:r>
        </a:p>
      </dgm:t>
    </dgm:pt>
    <dgm:pt modelId="{7E076D03-06B0-4E8F-A67C-9DB06D7DD9C4}" type="parTrans" cxnId="{908CDB78-F4AB-4C13-8D69-C5ACBADF42DC}">
      <dgm:prSet/>
      <dgm:spPr/>
      <dgm:t>
        <a:bodyPr/>
        <a:lstStyle/>
        <a:p>
          <a:endParaRPr lang="en-US"/>
        </a:p>
      </dgm:t>
    </dgm:pt>
    <dgm:pt modelId="{15AD70FB-C598-4E57-99F1-EEE53930813E}" type="sibTrans" cxnId="{908CDB78-F4AB-4C13-8D69-C5ACBADF42DC}">
      <dgm:prSet/>
      <dgm:spPr/>
      <dgm:t>
        <a:bodyPr/>
        <a:lstStyle/>
        <a:p>
          <a:endParaRPr lang="en-US"/>
        </a:p>
      </dgm:t>
    </dgm:pt>
    <dgm:pt modelId="{1B4595CF-2EA6-4653-A4D6-A8D8A01DF9E8}" type="pres">
      <dgm:prSet presAssocID="{158FAF8F-8EFD-47BA-8ED3-789AB3E3BF36}" presName="linear" presStyleCnt="0">
        <dgm:presLayoutVars>
          <dgm:animLvl val="lvl"/>
          <dgm:resizeHandles val="exact"/>
        </dgm:presLayoutVars>
      </dgm:prSet>
      <dgm:spPr/>
    </dgm:pt>
    <dgm:pt modelId="{EA5AC1C9-9681-4509-BD85-A5F28EA2EA0A}" type="pres">
      <dgm:prSet presAssocID="{6442D879-6623-474C-9407-E94D4A7F20B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ECF232A-1A26-465F-A3A0-785A8351AA00}" type="pres">
      <dgm:prSet presAssocID="{B2824B4C-83B8-4A70-BBD4-503744C90A7F}" presName="spacer" presStyleCnt="0"/>
      <dgm:spPr/>
    </dgm:pt>
    <dgm:pt modelId="{C7F3F18B-A180-49F9-876A-D51FD08B0D36}" type="pres">
      <dgm:prSet presAssocID="{1F32C397-929E-4F36-8BD1-90217A67677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6125EE0-BFB1-4146-848C-90298E20AFAF}" type="pres">
      <dgm:prSet presAssocID="{15AD70FB-C598-4E57-99F1-EEE53930813E}" presName="spacer" presStyleCnt="0"/>
      <dgm:spPr/>
    </dgm:pt>
    <dgm:pt modelId="{FDA39495-C1C9-44D5-84E1-F20F2F68F3AA}" type="pres">
      <dgm:prSet presAssocID="{2DAFFE39-69A3-409A-B718-FFC065BA68FF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C909B21F-94DD-4C6F-AF07-73204D68CBD2}" srcId="{158FAF8F-8EFD-47BA-8ED3-789AB3E3BF36}" destId="{2DAFFE39-69A3-409A-B718-FFC065BA68FF}" srcOrd="2" destOrd="0" parTransId="{7E203C56-71FF-4288-AA24-8361BBD078C4}" sibTransId="{0EB0D038-E99C-4C5E-BE70-AE5DF630ABAE}"/>
    <dgm:cxn modelId="{872D8B36-6925-4D59-B628-3F28C84F33A8}" type="presOf" srcId="{6442D879-6623-474C-9407-E94D4A7F20B5}" destId="{EA5AC1C9-9681-4509-BD85-A5F28EA2EA0A}" srcOrd="0" destOrd="0" presId="urn:microsoft.com/office/officeart/2005/8/layout/vList2"/>
    <dgm:cxn modelId="{9BCA8C68-39E0-4E2D-934A-C13301A37FDF}" srcId="{158FAF8F-8EFD-47BA-8ED3-789AB3E3BF36}" destId="{6442D879-6623-474C-9407-E94D4A7F20B5}" srcOrd="0" destOrd="0" parTransId="{54205E3A-F0D5-41D4-BB83-B7637C381900}" sibTransId="{B2824B4C-83B8-4A70-BBD4-503744C90A7F}"/>
    <dgm:cxn modelId="{4A4F9475-3261-40B9-BBEB-2901DA9460F0}" type="presOf" srcId="{2DAFFE39-69A3-409A-B718-FFC065BA68FF}" destId="{FDA39495-C1C9-44D5-84E1-F20F2F68F3AA}" srcOrd="0" destOrd="0" presId="urn:microsoft.com/office/officeart/2005/8/layout/vList2"/>
    <dgm:cxn modelId="{908CDB78-F4AB-4C13-8D69-C5ACBADF42DC}" srcId="{158FAF8F-8EFD-47BA-8ED3-789AB3E3BF36}" destId="{1F32C397-929E-4F36-8BD1-90217A676775}" srcOrd="1" destOrd="0" parTransId="{7E076D03-06B0-4E8F-A67C-9DB06D7DD9C4}" sibTransId="{15AD70FB-C598-4E57-99F1-EEE53930813E}"/>
    <dgm:cxn modelId="{02C693D2-F8B8-4DC7-9DE9-E1BA3D8B22B6}" type="presOf" srcId="{158FAF8F-8EFD-47BA-8ED3-789AB3E3BF36}" destId="{1B4595CF-2EA6-4653-A4D6-A8D8A01DF9E8}" srcOrd="0" destOrd="0" presId="urn:microsoft.com/office/officeart/2005/8/layout/vList2"/>
    <dgm:cxn modelId="{4521EEE3-D40F-4680-8C65-46BC5E360B3B}" type="presOf" srcId="{1F32C397-929E-4F36-8BD1-90217A676775}" destId="{C7F3F18B-A180-49F9-876A-D51FD08B0D36}" srcOrd="0" destOrd="0" presId="urn:microsoft.com/office/officeart/2005/8/layout/vList2"/>
    <dgm:cxn modelId="{3A7B1844-72B6-4944-A639-9EBDDC0D1F76}" type="presParOf" srcId="{1B4595CF-2EA6-4653-A4D6-A8D8A01DF9E8}" destId="{EA5AC1C9-9681-4509-BD85-A5F28EA2EA0A}" srcOrd="0" destOrd="0" presId="urn:microsoft.com/office/officeart/2005/8/layout/vList2"/>
    <dgm:cxn modelId="{325623F6-5665-4C3B-87BA-E1972B58CFF8}" type="presParOf" srcId="{1B4595CF-2EA6-4653-A4D6-A8D8A01DF9E8}" destId="{BECF232A-1A26-465F-A3A0-785A8351AA00}" srcOrd="1" destOrd="0" presId="urn:microsoft.com/office/officeart/2005/8/layout/vList2"/>
    <dgm:cxn modelId="{C7F25D44-2C21-4A0F-976E-B6168F745843}" type="presParOf" srcId="{1B4595CF-2EA6-4653-A4D6-A8D8A01DF9E8}" destId="{C7F3F18B-A180-49F9-876A-D51FD08B0D36}" srcOrd="2" destOrd="0" presId="urn:microsoft.com/office/officeart/2005/8/layout/vList2"/>
    <dgm:cxn modelId="{FCA6C89D-F4CF-41E7-A00B-04E9973030D7}" type="presParOf" srcId="{1B4595CF-2EA6-4653-A4D6-A8D8A01DF9E8}" destId="{86125EE0-BFB1-4146-848C-90298E20AFAF}" srcOrd="3" destOrd="0" presId="urn:microsoft.com/office/officeart/2005/8/layout/vList2"/>
    <dgm:cxn modelId="{FCAEEE3A-DCC2-4127-A878-B98E1E8571CF}" type="presParOf" srcId="{1B4595CF-2EA6-4653-A4D6-A8D8A01DF9E8}" destId="{FDA39495-C1C9-44D5-84E1-F20F2F68F3A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5AC1C9-9681-4509-BD85-A5F28EA2EA0A}">
      <dsp:nvSpPr>
        <dsp:cNvPr id="0" name=""/>
        <dsp:cNvSpPr/>
      </dsp:nvSpPr>
      <dsp:spPr>
        <a:xfrm>
          <a:off x="0" y="717"/>
          <a:ext cx="10638691" cy="11954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/>
            <a:t>Clasa</a:t>
          </a:r>
          <a:r>
            <a:rPr lang="en-US" sz="2300" kern="1200" dirty="0"/>
            <a:t> </a:t>
          </a:r>
          <a:r>
            <a:rPr lang="ro-RO" sz="2300" kern="1200" dirty="0">
              <a:solidFill>
                <a:schemeClr val="accent4">
                  <a:lumMod val="60000"/>
                  <a:lumOff val="40000"/>
                </a:schemeClr>
              </a:solidFill>
            </a:rPr>
            <a:t>Block.java</a:t>
          </a:r>
          <a:r>
            <a:rPr lang="en-US" sz="2300" kern="1200" dirty="0">
              <a:solidFill>
                <a:schemeClr val="accent4">
                  <a:lumMod val="60000"/>
                  <a:lumOff val="40000"/>
                </a:schemeClr>
              </a:solidFill>
            </a:rPr>
            <a:t> </a:t>
          </a:r>
          <a:r>
            <a:rPr lang="en-US" sz="2300" kern="1200" dirty="0"/>
            <a:t>con</a:t>
          </a:r>
          <a:r>
            <a:rPr lang="ro-RO" sz="2300" kern="1200" dirty="0"/>
            <a:t>ț</a:t>
          </a:r>
          <a:r>
            <a:rPr lang="en-US" sz="2300" kern="1200" dirty="0" err="1"/>
            <a:t>ine</a:t>
          </a:r>
          <a:r>
            <a:rPr lang="en-US" sz="2300" kern="1200" dirty="0"/>
            <a:t> o </a:t>
          </a:r>
          <a:r>
            <a:rPr lang="en-US" sz="2300" kern="1200" dirty="0" err="1"/>
            <a:t>clas</a:t>
          </a:r>
          <a:r>
            <a:rPr lang="ro-RO" sz="2300" kern="1200" dirty="0"/>
            <a:t>ă</a:t>
          </a:r>
          <a:r>
            <a:rPr lang="en-US" sz="2300" kern="1200" dirty="0"/>
            <a:t> </a:t>
          </a:r>
          <a:r>
            <a:rPr lang="en-US" sz="2300" kern="1200" dirty="0" err="1"/>
            <a:t>interioar</a:t>
          </a:r>
          <a:r>
            <a:rPr lang="ro-RO" sz="2300" kern="1200" dirty="0"/>
            <a:t>ă</a:t>
          </a:r>
          <a:r>
            <a:rPr lang="en-US" sz="2300" kern="1200" dirty="0"/>
            <a:t> </a:t>
          </a:r>
          <a:r>
            <a:rPr lang="en-US" sz="2300" kern="1200" dirty="0" err="1"/>
            <a:t>numit</a:t>
          </a:r>
          <a:r>
            <a:rPr lang="ro-RO" sz="2300" kern="1200" dirty="0"/>
            <a:t>ă</a:t>
          </a:r>
          <a:r>
            <a:rPr lang="en-US" sz="2300" kern="1200" dirty="0"/>
            <a:t> Vote, care </a:t>
          </a:r>
          <a:r>
            <a:rPr lang="en-US" sz="2300" kern="1200" dirty="0" err="1"/>
            <a:t>ia</a:t>
          </a:r>
          <a:r>
            <a:rPr lang="en-US" sz="2300" kern="1200" dirty="0"/>
            <a:t> ca </a:t>
          </a:r>
          <a:r>
            <a:rPr lang="en-US" sz="2300" kern="1200" dirty="0" err="1"/>
            <a:t>parametri</a:t>
          </a:r>
          <a:r>
            <a:rPr lang="en-US" sz="2300" kern="1200" dirty="0"/>
            <a:t> </a:t>
          </a:r>
          <a:r>
            <a:rPr lang="en-US" sz="2300" kern="1200" dirty="0" err="1"/>
            <a:t>cele</a:t>
          </a:r>
          <a:r>
            <a:rPr lang="en-US" sz="2300" kern="1200" dirty="0"/>
            <a:t> </a:t>
          </a:r>
          <a:r>
            <a:rPr lang="en-US" sz="2300" kern="1200" dirty="0" err="1"/>
            <a:t>mai</a:t>
          </a:r>
          <a:r>
            <a:rPr lang="en-US" sz="2300" kern="1200" dirty="0"/>
            <a:t> </a:t>
          </a:r>
          <a:r>
            <a:rPr lang="en-US" sz="2300" kern="1200" dirty="0" err="1"/>
            <a:t>importante</a:t>
          </a:r>
          <a:r>
            <a:rPr lang="en-US" sz="2300" kern="1200" dirty="0"/>
            <a:t> </a:t>
          </a:r>
          <a:r>
            <a:rPr lang="en-US" sz="2300" kern="1200" dirty="0" err="1"/>
            <a:t>informa</a:t>
          </a:r>
          <a:r>
            <a:rPr lang="ro-RO" sz="2300" kern="1200" dirty="0"/>
            <a:t>ț</a:t>
          </a:r>
          <a:r>
            <a:rPr lang="en-US" sz="2300" kern="1200" dirty="0"/>
            <a:t>ii, c</a:t>
          </a:r>
          <a:r>
            <a:rPr lang="ro-RO" sz="2300" kern="1200" dirty="0"/>
            <a:t>â</a:t>
          </a:r>
          <a:r>
            <a:rPr lang="en-US" sz="2300" kern="1200" dirty="0"/>
            <a:t>t </a:t>
          </a:r>
          <a:r>
            <a:rPr lang="ro-RO" sz="2300" kern="1200" dirty="0"/>
            <a:t>ș</a:t>
          </a:r>
          <a:r>
            <a:rPr lang="en-US" sz="2300" kern="1200" dirty="0" err="1"/>
            <a:t>i</a:t>
          </a:r>
          <a:r>
            <a:rPr lang="en-US" sz="2300" kern="1200" dirty="0"/>
            <a:t> </a:t>
          </a:r>
          <a:r>
            <a:rPr lang="en-US" sz="2300" kern="1200" dirty="0" err="1"/>
            <a:t>cele</a:t>
          </a:r>
          <a:r>
            <a:rPr lang="en-US" sz="2300" kern="1200" dirty="0"/>
            <a:t> </a:t>
          </a:r>
          <a:r>
            <a:rPr lang="en-US" sz="2300" kern="1200" dirty="0" err="1"/>
            <a:t>mai</a:t>
          </a:r>
          <a:r>
            <a:rPr lang="en-US" sz="2300" kern="1200" dirty="0"/>
            <a:t> </a:t>
          </a:r>
          <a:r>
            <a:rPr lang="en-US" sz="2300" kern="1200" dirty="0" err="1"/>
            <a:t>sensibile</a:t>
          </a:r>
          <a:r>
            <a:rPr lang="en-US" sz="2300" kern="1200" dirty="0"/>
            <a:t>: </a:t>
          </a:r>
          <a:r>
            <a:rPr lang="ro-RO" sz="2300" kern="1200" dirty="0"/>
            <a:t>voterId, voterName şi voteParty</a:t>
          </a:r>
          <a:endParaRPr lang="en-US" sz="2300" kern="1200" dirty="0"/>
        </a:p>
      </dsp:txBody>
      <dsp:txXfrm>
        <a:off x="58357" y="59074"/>
        <a:ext cx="10521977" cy="1078734"/>
      </dsp:txXfrm>
    </dsp:sp>
    <dsp:sp modelId="{48141FE0-EE43-4F8B-B920-4AD668656BBE}">
      <dsp:nvSpPr>
        <dsp:cNvPr id="0" name=""/>
        <dsp:cNvSpPr/>
      </dsp:nvSpPr>
      <dsp:spPr>
        <a:xfrm>
          <a:off x="0" y="2418958"/>
          <a:ext cx="10638691" cy="11954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300" kern="1200" dirty="0"/>
            <a:t>În clasa </a:t>
          </a:r>
          <a:r>
            <a:rPr lang="ro-RO" sz="2300" kern="1200" dirty="0">
              <a:solidFill>
                <a:schemeClr val="accent4">
                  <a:lumMod val="60000"/>
                  <a:lumOff val="40000"/>
                </a:schemeClr>
              </a:solidFill>
            </a:rPr>
            <a:t>ServerManager.java </a:t>
          </a:r>
          <a:r>
            <a:rPr lang="en-US" sz="2300" kern="1200" dirty="0"/>
            <a:t>sunt</a:t>
          </a:r>
          <a:r>
            <a:rPr lang="ro-RO" sz="2300" kern="1200" dirty="0"/>
            <a:t> marcate toate comunicaţiile de reţea din partea serverului unde sunt gestionate ID</a:t>
          </a:r>
          <a:r>
            <a:rPr lang="en-US" sz="2300" kern="1200" dirty="0"/>
            <a:t>-</a:t>
          </a:r>
          <a:r>
            <a:rPr lang="ro-RO" sz="2300" kern="1200" dirty="0"/>
            <a:t>urile</a:t>
          </a:r>
          <a:r>
            <a:rPr lang="en-US" sz="2300" kern="1200" dirty="0"/>
            <a:t> </a:t>
          </a:r>
          <a:r>
            <a:rPr lang="ro-RO" sz="2300" kern="1200" dirty="0"/>
            <a:t>clienţilor. </a:t>
          </a:r>
          <a:endParaRPr lang="en-US" sz="2300" kern="1200" dirty="0"/>
        </a:p>
      </dsp:txBody>
      <dsp:txXfrm>
        <a:off x="58357" y="2477315"/>
        <a:ext cx="10521977" cy="1078734"/>
      </dsp:txXfrm>
    </dsp:sp>
    <dsp:sp modelId="{1E699B0C-B34F-4A84-B6A8-CC799543A515}">
      <dsp:nvSpPr>
        <dsp:cNvPr id="0" name=""/>
        <dsp:cNvSpPr/>
      </dsp:nvSpPr>
      <dsp:spPr>
        <a:xfrm>
          <a:off x="0" y="1207126"/>
          <a:ext cx="10638691" cy="11954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300" kern="1200" dirty="0"/>
            <a:t>Î</a:t>
          </a:r>
          <a:r>
            <a:rPr lang="en-US" sz="2300" kern="1200" dirty="0"/>
            <a:t>n </a:t>
          </a:r>
          <a:r>
            <a:rPr lang="en-US" sz="2300" kern="1200" dirty="0" err="1"/>
            <a:t>clasa</a:t>
          </a:r>
          <a:r>
            <a:rPr lang="en-US" sz="2300" kern="1200" dirty="0"/>
            <a:t> </a:t>
          </a:r>
          <a:r>
            <a:rPr lang="en-US" sz="2300" kern="1200" dirty="0" err="1">
              <a:solidFill>
                <a:schemeClr val="accent4">
                  <a:lumMod val="60000"/>
                  <a:lumOff val="40000"/>
                </a:schemeClr>
              </a:solidFill>
            </a:rPr>
            <a:t>ClientManager</a:t>
          </a:r>
          <a:r>
            <a:rPr lang="ro-RO" sz="2300" kern="1200" dirty="0">
              <a:solidFill>
                <a:schemeClr val="accent4">
                  <a:lumMod val="60000"/>
                  <a:lumOff val="40000"/>
                </a:schemeClr>
              </a:solidFill>
            </a:rPr>
            <a:t>.java</a:t>
          </a:r>
          <a:r>
            <a:rPr lang="en-US" sz="2300" kern="1200" dirty="0">
              <a:solidFill>
                <a:schemeClr val="accent4">
                  <a:lumMod val="60000"/>
                  <a:lumOff val="40000"/>
                </a:schemeClr>
              </a:solidFill>
            </a:rPr>
            <a:t> </a:t>
          </a:r>
          <a:r>
            <a:rPr lang="en-US" sz="2300" kern="1200" dirty="0"/>
            <a:t>se</a:t>
          </a:r>
          <a:r>
            <a:rPr lang="ro-RO" sz="2300" kern="1200" dirty="0"/>
            <a:t> </a:t>
          </a:r>
          <a:r>
            <a:rPr lang="en-US" sz="2300" kern="1200" dirty="0" err="1"/>
            <a:t>creeaz</a:t>
          </a:r>
          <a:r>
            <a:rPr lang="ro-RO" sz="2300" kern="1200" dirty="0"/>
            <a:t>ă</a:t>
          </a:r>
          <a:r>
            <a:rPr lang="en-US" sz="2300" kern="1200" dirty="0"/>
            <a:t> </a:t>
          </a:r>
          <a:r>
            <a:rPr lang="en-US" sz="2300" kern="1200" dirty="0" err="1"/>
            <a:t>canalul</a:t>
          </a:r>
          <a:r>
            <a:rPr lang="en-US" sz="2300" kern="1200" dirty="0"/>
            <a:t> de </a:t>
          </a:r>
          <a:r>
            <a:rPr lang="en-US" sz="2300" kern="1200" dirty="0" err="1"/>
            <a:t>comunica</a:t>
          </a:r>
          <a:r>
            <a:rPr lang="ro-RO" sz="2300" kern="1200" dirty="0"/>
            <a:t>ț</a:t>
          </a:r>
          <a:r>
            <a:rPr lang="en-US" sz="2300" kern="1200" dirty="0" err="1"/>
            <a:t>ie</a:t>
          </a:r>
          <a:r>
            <a:rPr lang="en-US" sz="2300" kern="1200" dirty="0"/>
            <a:t> </a:t>
          </a:r>
          <a:r>
            <a:rPr lang="en-US" sz="2300" kern="1200" dirty="0" err="1"/>
            <a:t>facilit</a:t>
          </a:r>
          <a:r>
            <a:rPr lang="ro-RO" sz="2300" kern="1200" dirty="0"/>
            <a:t>â</a:t>
          </a:r>
          <a:r>
            <a:rPr lang="en-US" sz="2300" kern="1200" dirty="0" err="1"/>
            <a:t>nd</a:t>
          </a:r>
          <a:r>
            <a:rPr lang="en-US" sz="2300" kern="1200" dirty="0"/>
            <a:t> </a:t>
          </a:r>
          <a:r>
            <a:rPr lang="en-US" sz="2300" kern="1200" dirty="0" err="1"/>
            <a:t>astfel</a:t>
          </a:r>
          <a:r>
            <a:rPr lang="en-US" sz="2300" kern="1200" dirty="0"/>
            <a:t> </a:t>
          </a:r>
          <a:r>
            <a:rPr lang="en-US" sz="2300" kern="1200" dirty="0" err="1"/>
            <a:t>comunicarea</a:t>
          </a:r>
          <a:r>
            <a:rPr lang="en-US" sz="2300" kern="1200" dirty="0"/>
            <a:t> cu </a:t>
          </a:r>
          <a:r>
            <a:rPr lang="en-US" sz="2300" kern="1200" dirty="0" err="1"/>
            <a:t>serverul</a:t>
          </a:r>
          <a:r>
            <a:rPr lang="en-US" sz="2300" kern="1200" dirty="0"/>
            <a:t>, </a:t>
          </a:r>
          <a:r>
            <a:rPr lang="en-US" sz="2300" kern="1200" dirty="0" err="1"/>
            <a:t>iar</a:t>
          </a:r>
          <a:r>
            <a:rPr lang="en-US" sz="2300" kern="1200" dirty="0"/>
            <a:t> pe </a:t>
          </a:r>
          <a:r>
            <a:rPr lang="en-US" sz="2300" kern="1200" dirty="0" err="1"/>
            <a:t>baza</a:t>
          </a:r>
          <a:r>
            <a:rPr lang="en-US" sz="2300" kern="1200" dirty="0"/>
            <a:t> a </a:t>
          </a:r>
          <a:r>
            <a:rPr lang="en-US" sz="2300" kern="1200" dirty="0" err="1"/>
            <a:t>celor</a:t>
          </a:r>
          <a:r>
            <a:rPr lang="en-US" sz="2300" kern="1200" dirty="0"/>
            <a:t> </a:t>
          </a:r>
          <a:r>
            <a:rPr lang="en-US" sz="2300" kern="1200" dirty="0" err="1"/>
            <a:t>trei</a:t>
          </a:r>
          <a:r>
            <a:rPr lang="en-US" sz="2300" kern="1200" dirty="0"/>
            <a:t> </a:t>
          </a:r>
          <a:r>
            <a:rPr lang="en-US" sz="2300" kern="1200" dirty="0" err="1"/>
            <a:t>algoritmi</a:t>
          </a:r>
          <a:r>
            <a:rPr lang="en-US" sz="2300" kern="1200" dirty="0"/>
            <a:t> BJP, INC </a:t>
          </a:r>
          <a:r>
            <a:rPr lang="ro-RO" sz="2300" kern="1200" dirty="0"/>
            <a:t>ș</a:t>
          </a:r>
          <a:r>
            <a:rPr lang="en-US" sz="2300" kern="1200" dirty="0" err="1"/>
            <a:t>i</a:t>
          </a:r>
          <a:r>
            <a:rPr lang="en-US" sz="2300" kern="1200" dirty="0"/>
            <a:t> BSP s-a </a:t>
          </a:r>
          <a:r>
            <a:rPr lang="en-US" sz="2300" kern="1200" dirty="0" err="1"/>
            <a:t>putut</a:t>
          </a:r>
          <a:r>
            <a:rPr lang="en-US" sz="2300" kern="1200" dirty="0"/>
            <a:t> s</a:t>
          </a:r>
          <a:r>
            <a:rPr lang="ro-RO" sz="2300" kern="1200" dirty="0"/>
            <a:t>ă</a:t>
          </a:r>
          <a:r>
            <a:rPr lang="en-US" sz="2300" kern="1200" dirty="0"/>
            <a:t> se </a:t>
          </a:r>
          <a:r>
            <a:rPr lang="en-US" sz="2300" kern="1200" dirty="0" err="1"/>
            <a:t>adauge</a:t>
          </a:r>
          <a:r>
            <a:rPr lang="en-US" sz="2300" kern="1200" dirty="0"/>
            <a:t> </a:t>
          </a:r>
          <a:r>
            <a:rPr lang="en-US" sz="2300" kern="1200" dirty="0" err="1"/>
            <a:t>criptarea</a:t>
          </a:r>
          <a:r>
            <a:rPr lang="en-US" sz="2300" kern="1200" dirty="0"/>
            <a:t> </a:t>
          </a:r>
          <a:r>
            <a:rPr lang="ro-RO" sz="2300" kern="1200" dirty="0"/>
            <a:t>î</a:t>
          </a:r>
          <a:r>
            <a:rPr lang="en-US" sz="2300" kern="1200" dirty="0"/>
            <a:t>n </a:t>
          </a:r>
          <a:r>
            <a:rPr lang="en-US" sz="2300" kern="1200" dirty="0" err="1"/>
            <a:t>blocul</a:t>
          </a:r>
          <a:r>
            <a:rPr lang="en-US" sz="2300" kern="1200" dirty="0"/>
            <a:t> generic. </a:t>
          </a:r>
        </a:p>
      </dsp:txBody>
      <dsp:txXfrm>
        <a:off x="58357" y="1265483"/>
        <a:ext cx="10521977" cy="1078734"/>
      </dsp:txXfrm>
    </dsp:sp>
    <dsp:sp modelId="{FDA39495-C1C9-44D5-84E1-F20F2F68F3AA}">
      <dsp:nvSpPr>
        <dsp:cNvPr id="0" name=""/>
        <dsp:cNvSpPr/>
      </dsp:nvSpPr>
      <dsp:spPr>
        <a:xfrm>
          <a:off x="0" y="3630894"/>
          <a:ext cx="10638691" cy="11954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/>
            <a:t>Clasa</a:t>
          </a:r>
          <a:r>
            <a:rPr lang="en-US" sz="2300" kern="1200" dirty="0"/>
            <a:t> </a:t>
          </a:r>
          <a:r>
            <a:rPr lang="ro-RO" sz="2300" kern="1200" dirty="0">
              <a:solidFill>
                <a:schemeClr val="accent4">
                  <a:lumMod val="60000"/>
                  <a:lumOff val="40000"/>
                </a:schemeClr>
              </a:solidFill>
            </a:rPr>
            <a:t>NetworkManager.java </a:t>
          </a:r>
          <a:r>
            <a:rPr lang="en-US" sz="2300" kern="1200" dirty="0" err="1"/>
            <a:t>furnizeaz</a:t>
          </a:r>
          <a:r>
            <a:rPr lang="ro-RO" sz="2300" kern="1200" dirty="0"/>
            <a:t>ă</a:t>
          </a:r>
          <a:r>
            <a:rPr lang="en-US" sz="2300" kern="1200" dirty="0"/>
            <a:t> </a:t>
          </a:r>
          <a:r>
            <a:rPr lang="ro-RO" sz="2300" kern="1200" dirty="0"/>
            <a:t>operaţiunea de reţea,</a:t>
          </a:r>
          <a:r>
            <a:rPr lang="en-US" sz="2300" kern="1200" dirty="0"/>
            <a:t> </a:t>
          </a:r>
          <a:r>
            <a:rPr lang="en-US" sz="2300" kern="1200" dirty="0" err="1"/>
            <a:t>unde</a:t>
          </a:r>
          <a:r>
            <a:rPr lang="en-US" sz="2300" kern="1200" dirty="0"/>
            <a:t> o </a:t>
          </a:r>
          <a:r>
            <a:rPr lang="ro-RO" sz="2300" kern="1200" dirty="0"/>
            <a:t>funcţie </a:t>
          </a:r>
          <a:r>
            <a:rPr lang="en-US" sz="2300" kern="1200" dirty="0"/>
            <a:t>a </a:t>
          </a:r>
          <a:r>
            <a:rPr lang="en-US" sz="2300" kern="1200" dirty="0" err="1"/>
            <a:t>fost</a:t>
          </a:r>
          <a:r>
            <a:rPr lang="en-US" sz="2300" kern="1200" dirty="0"/>
            <a:t> </a:t>
          </a:r>
          <a:r>
            <a:rPr lang="en-US" sz="2300" kern="1200" dirty="0" err="1"/>
            <a:t>creat</a:t>
          </a:r>
          <a:r>
            <a:rPr lang="ro-RO" sz="2300" kern="1200" dirty="0"/>
            <a:t>ă</a:t>
          </a:r>
          <a:r>
            <a:rPr lang="en-US" sz="2300" kern="1200" dirty="0"/>
            <a:t>, “</a:t>
          </a:r>
          <a:r>
            <a:rPr lang="en-US" sz="2300" kern="1200" dirty="0" err="1"/>
            <a:t>receiveMsg</a:t>
          </a:r>
          <a:r>
            <a:rPr lang="en-US" sz="2300" kern="1200" dirty="0"/>
            <a:t>”, </a:t>
          </a:r>
          <a:r>
            <a:rPr lang="en-US" sz="2300" kern="1200" dirty="0" err="1"/>
            <a:t>pentru</a:t>
          </a:r>
          <a:r>
            <a:rPr lang="en-US" sz="2300" kern="1200" dirty="0"/>
            <a:t> a </a:t>
          </a:r>
          <a:r>
            <a:rPr lang="en-US" sz="2300" kern="1200" dirty="0" err="1"/>
            <a:t>trimite</a:t>
          </a:r>
          <a:r>
            <a:rPr lang="en-US" sz="2300" kern="1200" dirty="0"/>
            <a:t> </a:t>
          </a:r>
          <a:r>
            <a:rPr lang="ro-RO" sz="2300" kern="1200" dirty="0"/>
            <a:t>un mesaj la canalul de comunicaţie.</a:t>
          </a:r>
          <a:endParaRPr lang="en-US" sz="2300" kern="1200" dirty="0"/>
        </a:p>
      </dsp:txBody>
      <dsp:txXfrm>
        <a:off x="58357" y="3689251"/>
        <a:ext cx="10521977" cy="10787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5AC1C9-9681-4509-BD85-A5F28EA2EA0A}">
      <dsp:nvSpPr>
        <dsp:cNvPr id="0" name=""/>
        <dsp:cNvSpPr/>
      </dsp:nvSpPr>
      <dsp:spPr>
        <a:xfrm>
          <a:off x="0" y="48969"/>
          <a:ext cx="10515600" cy="1352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4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În clasa </a:t>
          </a:r>
          <a:r>
            <a:rPr lang="ro-RO" sz="3400" kern="1200" dirty="0">
              <a:solidFill>
                <a:schemeClr val="accent4">
                  <a:lumMod val="60000"/>
                  <a:lumOff val="40000"/>
                </a:schemeClr>
              </a:solidFill>
              <a:latin typeface="Calibri" panose="020F0502020204030204"/>
              <a:ea typeface="+mn-ea"/>
              <a:cs typeface="+mn-cs"/>
            </a:rPr>
            <a:t>MesageStruct.java </a:t>
          </a:r>
          <a:r>
            <a:rPr lang="en-US" sz="34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s</a:t>
          </a:r>
          <a:r>
            <a:rPr lang="ro-RO" sz="34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-a realizat o structură pentru comunicarea între server şi client. </a:t>
          </a:r>
          <a:endParaRPr lang="en-US" sz="34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66025" y="114994"/>
        <a:ext cx="10383550" cy="1220470"/>
      </dsp:txXfrm>
    </dsp:sp>
    <dsp:sp modelId="{C7F3F18B-A180-49F9-876A-D51FD08B0D36}">
      <dsp:nvSpPr>
        <dsp:cNvPr id="0" name=""/>
        <dsp:cNvSpPr/>
      </dsp:nvSpPr>
      <dsp:spPr>
        <a:xfrm>
          <a:off x="0" y="1499409"/>
          <a:ext cx="10515600" cy="1352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400" kern="1200" dirty="0"/>
            <a:t>Clasa </a:t>
          </a:r>
          <a:r>
            <a:rPr lang="ro-RO" sz="3400" kern="1200" dirty="0">
              <a:solidFill>
                <a:schemeClr val="accent4">
                  <a:lumMod val="60000"/>
                  <a:lumOff val="40000"/>
                </a:schemeClr>
              </a:solidFill>
            </a:rPr>
            <a:t>ServerHandler.java </a:t>
          </a:r>
          <a:r>
            <a:rPr lang="ro-RO" sz="3400" kern="1200" dirty="0"/>
            <a:t>pregătește şi aşte</a:t>
          </a:r>
          <a:r>
            <a:rPr lang="en-US" sz="3400" kern="1200" dirty="0"/>
            <a:t>a</a:t>
          </a:r>
          <a:r>
            <a:rPr lang="ro-RO" sz="3400" kern="1200" dirty="0"/>
            <a:t>ptă mesajele de la un client specificate cu by</a:t>
          </a:r>
          <a:r>
            <a:rPr lang="en-US" sz="3400" kern="1200" dirty="0"/>
            <a:t>_socket.</a:t>
          </a:r>
        </a:p>
      </dsp:txBody>
      <dsp:txXfrm>
        <a:off x="66025" y="1565434"/>
        <a:ext cx="10383550" cy="1220470"/>
      </dsp:txXfrm>
    </dsp:sp>
    <dsp:sp modelId="{FDA39495-C1C9-44D5-84E1-F20F2F68F3AA}">
      <dsp:nvSpPr>
        <dsp:cNvPr id="0" name=""/>
        <dsp:cNvSpPr/>
      </dsp:nvSpPr>
      <dsp:spPr>
        <a:xfrm>
          <a:off x="0" y="2949848"/>
          <a:ext cx="10515600" cy="1352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 err="1"/>
            <a:t>Clasa</a:t>
          </a:r>
          <a:r>
            <a:rPr lang="en-US" sz="3400" kern="1200" dirty="0"/>
            <a:t> Main</a:t>
          </a:r>
          <a:r>
            <a:rPr lang="ro-RO" sz="3400" kern="1200" dirty="0"/>
            <a:t>.java</a:t>
          </a:r>
          <a:r>
            <a:rPr lang="en-US" sz="3400" kern="1200" dirty="0"/>
            <a:t> </a:t>
          </a:r>
          <a:r>
            <a:rPr lang="en-US" sz="3400" kern="1200" dirty="0" err="1"/>
            <a:t>va</a:t>
          </a:r>
          <a:r>
            <a:rPr lang="en-US" sz="3400" kern="1200" dirty="0"/>
            <a:t> con</a:t>
          </a:r>
          <a:r>
            <a:rPr lang="ro-RO" sz="3400" kern="1200" dirty="0"/>
            <a:t>ț</a:t>
          </a:r>
          <a:r>
            <a:rPr lang="en-US" sz="3400" kern="1200" dirty="0"/>
            <a:t>in</a:t>
          </a:r>
          <a:r>
            <a:rPr lang="ro-RO" sz="3400" kern="1200" dirty="0"/>
            <a:t>e</a:t>
          </a:r>
          <a:r>
            <a:rPr lang="en-US" sz="3400" kern="1200" dirty="0"/>
            <a:t> </a:t>
          </a:r>
          <a:r>
            <a:rPr lang="en-US" sz="3400" kern="1200" dirty="0" err="1"/>
            <a:t>adresa</a:t>
          </a:r>
          <a:r>
            <a:rPr lang="en-US" sz="3400" kern="1200" dirty="0"/>
            <a:t> </a:t>
          </a:r>
          <a:r>
            <a:rPr lang="en-US" sz="3400" kern="1200" dirty="0" err="1"/>
            <a:t>serverului</a:t>
          </a:r>
          <a:r>
            <a:rPr lang="ro-RO" sz="3400" kern="1200" dirty="0"/>
            <a:t>, </a:t>
          </a:r>
          <a:r>
            <a:rPr lang="en-US" sz="3400" kern="1200" dirty="0"/>
            <a:t>“localhost” c</a:t>
          </a:r>
          <a:r>
            <a:rPr lang="ro-RO" sz="3400" kern="1200" dirty="0"/>
            <a:t>â</a:t>
          </a:r>
          <a:r>
            <a:rPr lang="en-US" sz="3400" kern="1200" dirty="0"/>
            <a:t>t </a:t>
          </a:r>
          <a:r>
            <a:rPr lang="ro-RO" sz="3400" kern="1200" dirty="0"/>
            <a:t>ș</a:t>
          </a:r>
          <a:r>
            <a:rPr lang="en-US" sz="3400" kern="1200" dirty="0" err="1"/>
            <a:t>i</a:t>
          </a:r>
          <a:r>
            <a:rPr lang="en-US" sz="3400" kern="1200" dirty="0"/>
            <a:t> </a:t>
          </a:r>
          <a:r>
            <a:rPr lang="en-US" sz="3400" kern="1200" dirty="0" err="1"/>
            <a:t>portul</a:t>
          </a:r>
          <a:r>
            <a:rPr lang="en-US" sz="3400" kern="1200" dirty="0"/>
            <a:t> </a:t>
          </a:r>
          <a:r>
            <a:rPr lang="en-US" sz="3400" kern="1200" dirty="0" err="1"/>
            <a:t>acestuia</a:t>
          </a:r>
          <a:r>
            <a:rPr lang="en-US" sz="3400" kern="1200" dirty="0"/>
            <a:t>, 6777.</a:t>
          </a:r>
        </a:p>
      </dsp:txBody>
      <dsp:txXfrm>
        <a:off x="66025" y="3015873"/>
        <a:ext cx="10383550" cy="12204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5872B9-A0E4-4EF4-A4AD-AA1A99259F12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9A11EE-7BC9-4CCB-9546-2FA9EF411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973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10155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84138-A6F6-4B72-A8CB-96BA175F91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E3B13A-C834-48EB-BA09-084A82DAE7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448EB6-179F-442B-A440-9770CAB14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995A5-9F55-420D-92A0-0E6D9207904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2AD86-AA2A-49C2-8C6D-CD70624C8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A8178-4811-49FE-89EE-777E7B354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DC2E-E94E-4678-AAFA-4228FFF5A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65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8A98C-228F-447D-9C35-1067826DD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ED4E33-BF99-4452-A2E4-F3905F87AE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0E757-2734-4808-88E4-60A8EDF96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995A5-9F55-420D-92A0-0E6D9207904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75E42-D070-403F-A8ED-3DDEFD4E1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16B2C-5651-4A5B-B6A7-E0264C2EF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DC2E-E94E-4678-AAFA-4228FFF5A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255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EED2EC-495A-4F29-9DF2-0B39295A71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8CEA8B-7AB1-4706-A18A-1BD9C30E1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4ADDA8-C951-45F8-8AE9-F8475113A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995A5-9F55-420D-92A0-0E6D9207904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0234EB-D58D-4970-8F1D-12CFC7FE9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E65DE-B381-407F-955D-833255C2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DC2E-E94E-4678-AAFA-4228FFF5A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9403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830033" y="2655767"/>
            <a:ext cx="6532000" cy="15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6133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6133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6133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6133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6133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6133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6133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6133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61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2" name="Google Shape;12;p2"/>
          <p:cNvGrpSpPr/>
          <p:nvPr/>
        </p:nvGrpSpPr>
        <p:grpSpPr>
          <a:xfrm>
            <a:off x="743929" y="-12"/>
            <a:ext cx="2086112" cy="3766799"/>
            <a:chOff x="0" y="855663"/>
            <a:chExt cx="1257300" cy="2270250"/>
          </a:xfrm>
        </p:grpSpPr>
        <p:sp>
          <p:nvSpPr>
            <p:cNvPr id="13" name="Google Shape;13;p2"/>
            <p:cNvSpPr/>
            <p:nvPr/>
          </p:nvSpPr>
          <p:spPr>
            <a:xfrm>
              <a:off x="277813" y="2616200"/>
              <a:ext cx="2301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0" y="2208213"/>
              <a:ext cx="1257300" cy="91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33350" y="2701925"/>
              <a:ext cx="3747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3350" y="295910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33350" y="278765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33350" y="2873375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8488" y="2616200"/>
              <a:ext cx="444600" cy="37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07963" y="855663"/>
              <a:ext cx="711300" cy="170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5400000">
            <a:off x="9675158" y="-540737"/>
            <a:ext cx="1390929" cy="3642753"/>
            <a:chOff x="7556500" y="3806825"/>
            <a:chExt cx="838313" cy="2195488"/>
          </a:xfrm>
        </p:grpSpPr>
        <p:sp>
          <p:nvSpPr>
            <p:cNvPr id="22" name="Google Shape;22;p2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" name="Google Shape;33;p2"/>
          <p:cNvGrpSpPr/>
          <p:nvPr/>
        </p:nvGrpSpPr>
        <p:grpSpPr>
          <a:xfrm rot="5400000">
            <a:off x="703135" y="3690821"/>
            <a:ext cx="1852856" cy="3258923"/>
            <a:chOff x="4395788" y="4144963"/>
            <a:chExt cx="1058775" cy="1862100"/>
          </a:xfrm>
        </p:grpSpPr>
        <p:sp>
          <p:nvSpPr>
            <p:cNvPr id="34" name="Google Shape;34;p2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" name="Google Shape;37;p2"/>
          <p:cNvGrpSpPr/>
          <p:nvPr/>
        </p:nvGrpSpPr>
        <p:grpSpPr>
          <a:xfrm rot="10800000">
            <a:off x="9159335" y="3216091"/>
            <a:ext cx="2358211" cy="3641927"/>
            <a:chOff x="6545263" y="855663"/>
            <a:chExt cx="1469962" cy="2270150"/>
          </a:xfrm>
        </p:grpSpPr>
        <p:sp>
          <p:nvSpPr>
            <p:cNvPr id="38" name="Google Shape;38;p2"/>
            <p:cNvSpPr/>
            <p:nvPr/>
          </p:nvSpPr>
          <p:spPr>
            <a:xfrm>
              <a:off x="6913563" y="25352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913563" y="26368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721475" y="2084388"/>
              <a:ext cx="1112700" cy="9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913563" y="2740025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854950" y="2519363"/>
              <a:ext cx="96900" cy="9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635750" y="2417763"/>
              <a:ext cx="27000" cy="300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218363" y="2325688"/>
              <a:ext cx="444600" cy="44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550025" y="2005013"/>
              <a:ext cx="1465200" cy="112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545263" y="855663"/>
              <a:ext cx="765300" cy="1444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7622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" name="Google Shape;49;p3"/>
          <p:cNvSpPr txBox="1">
            <a:spLocks noGrp="1"/>
          </p:cNvSpPr>
          <p:nvPr>
            <p:ph type="ctrTitle"/>
          </p:nvPr>
        </p:nvSpPr>
        <p:spPr>
          <a:xfrm>
            <a:off x="3501800" y="2517533"/>
            <a:ext cx="51884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5333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5333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5333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5333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5333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5333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5333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5333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5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3"/>
          <p:cNvSpPr txBox="1">
            <a:spLocks noGrp="1"/>
          </p:cNvSpPr>
          <p:nvPr>
            <p:ph type="subTitle" idx="1"/>
          </p:nvPr>
        </p:nvSpPr>
        <p:spPr>
          <a:xfrm>
            <a:off x="3501800" y="4193139"/>
            <a:ext cx="51884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40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40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40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40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40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40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40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4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51" name="Google Shape;51;p3"/>
          <p:cNvGrpSpPr/>
          <p:nvPr/>
        </p:nvGrpSpPr>
        <p:grpSpPr>
          <a:xfrm rot="-5400000">
            <a:off x="9941359" y="386673"/>
            <a:ext cx="1631643" cy="2869620"/>
            <a:chOff x="4395788" y="4144963"/>
            <a:chExt cx="1058775" cy="1862100"/>
          </a:xfrm>
        </p:grpSpPr>
        <p:sp>
          <p:nvSpPr>
            <p:cNvPr id="52" name="Google Shape;52;p3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3"/>
          <p:cNvGrpSpPr/>
          <p:nvPr/>
        </p:nvGrpSpPr>
        <p:grpSpPr>
          <a:xfrm rot="-5400000">
            <a:off x="961385" y="3419782"/>
            <a:ext cx="1475128" cy="3397897"/>
            <a:chOff x="3357563" y="850900"/>
            <a:chExt cx="957212" cy="2204900"/>
          </a:xfrm>
        </p:grpSpPr>
        <p:sp>
          <p:nvSpPr>
            <p:cNvPr id="56" name="Google Shape;56;p3"/>
            <p:cNvSpPr/>
            <p:nvPr/>
          </p:nvSpPr>
          <p:spPr>
            <a:xfrm>
              <a:off x="3833813" y="2476500"/>
              <a:ext cx="27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3736975" y="24765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3357563" y="850900"/>
              <a:ext cx="807900" cy="183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1688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/>
          <p:nvPr/>
        </p:nvSpPr>
        <p:spPr>
          <a:xfrm>
            <a:off x="3273067" y="0"/>
            <a:ext cx="564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1" name="Google Shape;61;p4"/>
          <p:cNvSpPr/>
          <p:nvPr/>
        </p:nvSpPr>
        <p:spPr>
          <a:xfrm rot="-5400000">
            <a:off x="5871933" y="6026600"/>
            <a:ext cx="448000" cy="1214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" name="Google Shape;62;p4"/>
          <p:cNvSpPr txBox="1">
            <a:spLocks noGrp="1"/>
          </p:cNvSpPr>
          <p:nvPr>
            <p:ph type="body" idx="1"/>
          </p:nvPr>
        </p:nvSpPr>
        <p:spPr>
          <a:xfrm>
            <a:off x="3797979" y="1100567"/>
            <a:ext cx="4596000" cy="46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507987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▹"/>
              <a:defRPr i="1"/>
            </a:lvl1pPr>
            <a:lvl2pPr marL="1219170" lvl="1" indent="-50798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￭"/>
              <a:defRPr i="1"/>
            </a:lvl2pPr>
            <a:lvl3pPr marL="1828754" lvl="2" indent="-50798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⬝"/>
              <a:defRPr i="1"/>
            </a:lvl3pPr>
            <a:lvl4pPr marL="2438339" lvl="3" indent="-50798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4pPr>
            <a:lvl5pPr marL="3047924" lvl="4" indent="-50798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5pPr>
            <a:lvl6pPr marL="3657509" lvl="5" indent="-50798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6pPr>
            <a:lvl7pPr marL="4267093" lvl="6" indent="-50798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7pPr>
            <a:lvl8pPr marL="4876678" lvl="7" indent="-50798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8pPr>
            <a:lvl9pPr marL="5486263" lvl="8" indent="-50798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9pPr>
          </a:lstStyle>
          <a:p>
            <a:endParaRPr/>
          </a:p>
        </p:txBody>
      </p:sp>
      <p:sp>
        <p:nvSpPr>
          <p:cNvPr id="63" name="Google Shape;63;p4"/>
          <p:cNvSpPr txBox="1"/>
          <p:nvPr/>
        </p:nvSpPr>
        <p:spPr>
          <a:xfrm>
            <a:off x="4791200" y="25825"/>
            <a:ext cx="260960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A5B0FE"/>
                </a:solidFill>
                <a:latin typeface="Work Sans"/>
                <a:ea typeface="Work Sans"/>
                <a:cs typeface="Work Sans"/>
                <a:sym typeface="Work Sans"/>
              </a:rPr>
              <a:t>“</a:t>
            </a:r>
            <a:endParaRPr sz="9600" b="1">
              <a:solidFill>
                <a:srgbClr val="A5B0FE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64" name="Google Shape;64;p4"/>
          <p:cNvSpPr txBox="1">
            <a:spLocks noGrp="1"/>
          </p:cNvSpPr>
          <p:nvPr>
            <p:ph type="sldNum" idx="12"/>
          </p:nvPr>
        </p:nvSpPr>
        <p:spPr>
          <a:xfrm>
            <a:off x="5488533" y="6410000"/>
            <a:ext cx="1214800" cy="4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grpSp>
        <p:nvGrpSpPr>
          <p:cNvPr id="65" name="Google Shape;65;p4"/>
          <p:cNvGrpSpPr/>
          <p:nvPr/>
        </p:nvGrpSpPr>
        <p:grpSpPr>
          <a:xfrm>
            <a:off x="9169267" y="4453501"/>
            <a:ext cx="3022733" cy="2404500"/>
            <a:chOff x="9925050" y="4203700"/>
            <a:chExt cx="2267050" cy="1803375"/>
          </a:xfrm>
        </p:grpSpPr>
        <p:sp>
          <p:nvSpPr>
            <p:cNvPr id="66" name="Google Shape;66;p4"/>
            <p:cNvSpPr/>
            <p:nvPr/>
          </p:nvSpPr>
          <p:spPr>
            <a:xfrm>
              <a:off x="11336338" y="4922838"/>
              <a:ext cx="139800" cy="119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70909"/>
                  </a:moveTo>
                  <a:cubicBezTo>
                    <a:pt x="18461" y="0"/>
                    <a:pt x="18461" y="0"/>
                    <a:pt x="18461" y="0"/>
                  </a:cubicBezTo>
                  <a:cubicBezTo>
                    <a:pt x="13846" y="0"/>
                    <a:pt x="4615" y="0"/>
                    <a:pt x="4615" y="5454"/>
                  </a:cubicBezTo>
                  <a:cubicBezTo>
                    <a:pt x="0" y="10909"/>
                    <a:pt x="0" y="21818"/>
                    <a:pt x="9230" y="21818"/>
                  </a:cubicBezTo>
                  <a:cubicBezTo>
                    <a:pt x="78461" y="76363"/>
                    <a:pt x="78461" y="76363"/>
                    <a:pt x="78461" y="76363"/>
                  </a:cubicBezTo>
                  <a:cubicBezTo>
                    <a:pt x="9230" y="92727"/>
                    <a:pt x="9230" y="92727"/>
                    <a:pt x="9230" y="92727"/>
                  </a:cubicBezTo>
                  <a:cubicBezTo>
                    <a:pt x="4615" y="98181"/>
                    <a:pt x="0" y="103636"/>
                    <a:pt x="0" y="109090"/>
                  </a:cubicBezTo>
                  <a:cubicBezTo>
                    <a:pt x="4615" y="114545"/>
                    <a:pt x="9230" y="120000"/>
                    <a:pt x="13846" y="120000"/>
                  </a:cubicBezTo>
                  <a:cubicBezTo>
                    <a:pt x="13846" y="120000"/>
                    <a:pt x="13846" y="120000"/>
                    <a:pt x="13846" y="120000"/>
                  </a:cubicBezTo>
                  <a:cubicBezTo>
                    <a:pt x="110769" y="92727"/>
                    <a:pt x="110769" y="92727"/>
                    <a:pt x="110769" y="92727"/>
                  </a:cubicBezTo>
                  <a:cubicBezTo>
                    <a:pt x="115384" y="92727"/>
                    <a:pt x="115384" y="87272"/>
                    <a:pt x="115384" y="81818"/>
                  </a:cubicBezTo>
                  <a:cubicBezTo>
                    <a:pt x="120000" y="76363"/>
                    <a:pt x="115384" y="76363"/>
                    <a:pt x="110769" y="709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11137900" y="4498975"/>
              <a:ext cx="1054200" cy="150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5228" y="70889"/>
                  </a:moveTo>
                  <a:cubicBezTo>
                    <a:pt x="14619" y="71316"/>
                    <a:pt x="14619" y="71316"/>
                    <a:pt x="14619" y="71743"/>
                  </a:cubicBezTo>
                  <a:cubicBezTo>
                    <a:pt x="14619" y="72170"/>
                    <a:pt x="15837" y="82846"/>
                    <a:pt x="42030" y="83274"/>
                  </a:cubicBezTo>
                  <a:cubicBezTo>
                    <a:pt x="42030" y="94804"/>
                    <a:pt x="42030" y="94804"/>
                    <a:pt x="42030" y="94804"/>
                  </a:cubicBezTo>
                  <a:cubicBezTo>
                    <a:pt x="20101" y="120000"/>
                    <a:pt x="20101" y="120000"/>
                    <a:pt x="20101" y="120000"/>
                  </a:cubicBezTo>
                  <a:cubicBezTo>
                    <a:pt x="23147" y="120000"/>
                    <a:pt x="23147" y="120000"/>
                    <a:pt x="23147" y="120000"/>
                  </a:cubicBezTo>
                  <a:cubicBezTo>
                    <a:pt x="44467" y="95658"/>
                    <a:pt x="44467" y="95658"/>
                    <a:pt x="44467" y="95658"/>
                  </a:cubicBezTo>
                  <a:cubicBezTo>
                    <a:pt x="44467" y="95231"/>
                    <a:pt x="44467" y="95231"/>
                    <a:pt x="44467" y="94804"/>
                  </a:cubicBezTo>
                  <a:cubicBezTo>
                    <a:pt x="44467" y="82419"/>
                    <a:pt x="44467" y="82419"/>
                    <a:pt x="44467" y="82419"/>
                  </a:cubicBezTo>
                  <a:cubicBezTo>
                    <a:pt x="44467" y="81565"/>
                    <a:pt x="43857" y="81138"/>
                    <a:pt x="43248" y="81138"/>
                  </a:cubicBezTo>
                  <a:cubicBezTo>
                    <a:pt x="21928" y="81138"/>
                    <a:pt x="18274" y="74306"/>
                    <a:pt x="17664" y="72170"/>
                  </a:cubicBezTo>
                  <a:cubicBezTo>
                    <a:pt x="33502" y="64483"/>
                    <a:pt x="33502" y="64483"/>
                    <a:pt x="33502" y="64483"/>
                  </a:cubicBezTo>
                  <a:cubicBezTo>
                    <a:pt x="34111" y="64056"/>
                    <a:pt x="34111" y="63629"/>
                    <a:pt x="34111" y="63202"/>
                  </a:cubicBezTo>
                  <a:cubicBezTo>
                    <a:pt x="34111" y="63202"/>
                    <a:pt x="33502" y="62775"/>
                    <a:pt x="33502" y="62775"/>
                  </a:cubicBezTo>
                  <a:cubicBezTo>
                    <a:pt x="10964" y="57651"/>
                    <a:pt x="10964" y="57651"/>
                    <a:pt x="10964" y="57651"/>
                  </a:cubicBezTo>
                  <a:cubicBezTo>
                    <a:pt x="13401" y="52526"/>
                    <a:pt x="13401" y="52526"/>
                    <a:pt x="13401" y="52526"/>
                  </a:cubicBezTo>
                  <a:cubicBezTo>
                    <a:pt x="13401" y="52099"/>
                    <a:pt x="13401" y="51672"/>
                    <a:pt x="12791" y="51245"/>
                  </a:cubicBezTo>
                  <a:cubicBezTo>
                    <a:pt x="3654" y="47829"/>
                    <a:pt x="3654" y="47829"/>
                    <a:pt x="3654" y="47829"/>
                  </a:cubicBezTo>
                  <a:cubicBezTo>
                    <a:pt x="14619" y="36725"/>
                    <a:pt x="14619" y="36725"/>
                    <a:pt x="14619" y="36725"/>
                  </a:cubicBezTo>
                  <a:cubicBezTo>
                    <a:pt x="15228" y="36725"/>
                    <a:pt x="15228" y="36298"/>
                    <a:pt x="15228" y="36298"/>
                  </a:cubicBezTo>
                  <a:cubicBezTo>
                    <a:pt x="15228" y="21352"/>
                    <a:pt x="19492" y="17081"/>
                    <a:pt x="19492" y="17081"/>
                  </a:cubicBezTo>
                  <a:cubicBezTo>
                    <a:pt x="20101" y="17081"/>
                    <a:pt x="20101" y="16654"/>
                    <a:pt x="19492" y="16227"/>
                  </a:cubicBezTo>
                  <a:cubicBezTo>
                    <a:pt x="19492" y="15800"/>
                    <a:pt x="18883" y="15800"/>
                    <a:pt x="18274" y="15800"/>
                  </a:cubicBezTo>
                  <a:cubicBezTo>
                    <a:pt x="18274" y="15800"/>
                    <a:pt x="18274" y="15800"/>
                    <a:pt x="18274" y="15800"/>
                  </a:cubicBezTo>
                  <a:cubicBezTo>
                    <a:pt x="14619" y="15800"/>
                    <a:pt x="12182" y="16654"/>
                    <a:pt x="10355" y="17508"/>
                  </a:cubicBezTo>
                  <a:cubicBezTo>
                    <a:pt x="12182" y="14092"/>
                    <a:pt x="15228" y="11103"/>
                    <a:pt x="19492" y="8540"/>
                  </a:cubicBezTo>
                  <a:cubicBezTo>
                    <a:pt x="24974" y="5551"/>
                    <a:pt x="35939" y="2135"/>
                    <a:pt x="55431" y="4270"/>
                  </a:cubicBezTo>
                  <a:cubicBezTo>
                    <a:pt x="101116" y="9822"/>
                    <a:pt x="103553" y="35871"/>
                    <a:pt x="103553" y="36298"/>
                  </a:cubicBezTo>
                  <a:cubicBezTo>
                    <a:pt x="103553" y="36298"/>
                    <a:pt x="103553" y="36298"/>
                    <a:pt x="103553" y="36725"/>
                  </a:cubicBezTo>
                  <a:cubicBezTo>
                    <a:pt x="103553" y="38007"/>
                    <a:pt x="104162" y="52526"/>
                    <a:pt x="104162" y="62348"/>
                  </a:cubicBezTo>
                  <a:cubicBezTo>
                    <a:pt x="103553" y="62775"/>
                    <a:pt x="102944" y="71316"/>
                    <a:pt x="109035" y="75587"/>
                  </a:cubicBezTo>
                  <a:cubicBezTo>
                    <a:pt x="109644" y="76441"/>
                    <a:pt x="110862" y="76868"/>
                    <a:pt x="112081" y="77295"/>
                  </a:cubicBezTo>
                  <a:cubicBezTo>
                    <a:pt x="105380" y="78149"/>
                    <a:pt x="94416" y="79003"/>
                    <a:pt x="87106" y="77722"/>
                  </a:cubicBezTo>
                  <a:cubicBezTo>
                    <a:pt x="86497" y="77722"/>
                    <a:pt x="85888" y="77722"/>
                    <a:pt x="85888" y="78149"/>
                  </a:cubicBezTo>
                  <a:cubicBezTo>
                    <a:pt x="85279" y="78149"/>
                    <a:pt x="85279" y="78576"/>
                    <a:pt x="85279" y="78576"/>
                  </a:cubicBezTo>
                  <a:cubicBezTo>
                    <a:pt x="85279" y="87117"/>
                    <a:pt x="85279" y="87117"/>
                    <a:pt x="85279" y="87117"/>
                  </a:cubicBezTo>
                  <a:cubicBezTo>
                    <a:pt x="85279" y="87544"/>
                    <a:pt x="85279" y="87971"/>
                    <a:pt x="85888" y="87971"/>
                  </a:cubicBezTo>
                  <a:cubicBezTo>
                    <a:pt x="90761" y="91387"/>
                    <a:pt x="90761" y="91387"/>
                    <a:pt x="90761" y="91387"/>
                  </a:cubicBezTo>
                  <a:cubicBezTo>
                    <a:pt x="101725" y="99074"/>
                    <a:pt x="107817" y="109323"/>
                    <a:pt x="108426" y="120000"/>
                  </a:cubicBezTo>
                  <a:cubicBezTo>
                    <a:pt x="111472" y="120000"/>
                    <a:pt x="111472" y="120000"/>
                    <a:pt x="111472" y="120000"/>
                  </a:cubicBezTo>
                  <a:cubicBezTo>
                    <a:pt x="110862" y="108896"/>
                    <a:pt x="104162" y="98220"/>
                    <a:pt x="92588" y="90106"/>
                  </a:cubicBezTo>
                  <a:cubicBezTo>
                    <a:pt x="88324" y="86690"/>
                    <a:pt x="88324" y="86690"/>
                    <a:pt x="88324" y="86690"/>
                  </a:cubicBezTo>
                  <a:cubicBezTo>
                    <a:pt x="88324" y="79857"/>
                    <a:pt x="88324" y="79857"/>
                    <a:pt x="88324" y="79857"/>
                  </a:cubicBezTo>
                  <a:cubicBezTo>
                    <a:pt x="100507" y="81565"/>
                    <a:pt x="118172" y="78576"/>
                    <a:pt x="118781" y="78576"/>
                  </a:cubicBezTo>
                  <a:cubicBezTo>
                    <a:pt x="120000" y="78576"/>
                    <a:pt x="120000" y="78149"/>
                    <a:pt x="120000" y="77295"/>
                  </a:cubicBezTo>
                  <a:cubicBezTo>
                    <a:pt x="120000" y="76868"/>
                    <a:pt x="119390" y="76441"/>
                    <a:pt x="118781" y="76441"/>
                  </a:cubicBezTo>
                  <a:cubicBezTo>
                    <a:pt x="115736" y="76441"/>
                    <a:pt x="113299" y="76014"/>
                    <a:pt x="110862" y="74306"/>
                  </a:cubicBezTo>
                  <a:cubicBezTo>
                    <a:pt x="105989" y="70462"/>
                    <a:pt x="106598" y="62348"/>
                    <a:pt x="106598" y="62348"/>
                  </a:cubicBezTo>
                  <a:cubicBezTo>
                    <a:pt x="106598" y="62348"/>
                    <a:pt x="106598" y="62348"/>
                    <a:pt x="106598" y="62348"/>
                  </a:cubicBezTo>
                  <a:cubicBezTo>
                    <a:pt x="106598" y="62348"/>
                    <a:pt x="106598" y="55943"/>
                    <a:pt x="106598" y="49110"/>
                  </a:cubicBezTo>
                  <a:cubicBezTo>
                    <a:pt x="106598" y="46120"/>
                    <a:pt x="106598" y="42704"/>
                    <a:pt x="106598" y="40569"/>
                  </a:cubicBezTo>
                  <a:cubicBezTo>
                    <a:pt x="106598" y="38434"/>
                    <a:pt x="106598" y="37153"/>
                    <a:pt x="106598" y="36298"/>
                  </a:cubicBezTo>
                  <a:cubicBezTo>
                    <a:pt x="106598" y="36298"/>
                    <a:pt x="106598" y="36298"/>
                    <a:pt x="106598" y="36298"/>
                  </a:cubicBezTo>
                  <a:cubicBezTo>
                    <a:pt x="106598" y="35444"/>
                    <a:pt x="105380" y="28185"/>
                    <a:pt x="98680" y="20925"/>
                  </a:cubicBezTo>
                  <a:cubicBezTo>
                    <a:pt x="92588" y="14092"/>
                    <a:pt x="80406" y="5124"/>
                    <a:pt x="56040" y="2562"/>
                  </a:cubicBezTo>
                  <a:cubicBezTo>
                    <a:pt x="35329" y="0"/>
                    <a:pt x="23756" y="3416"/>
                    <a:pt x="17664" y="7259"/>
                  </a:cubicBezTo>
                  <a:cubicBezTo>
                    <a:pt x="10964" y="10676"/>
                    <a:pt x="7309" y="15373"/>
                    <a:pt x="6700" y="20498"/>
                  </a:cubicBezTo>
                  <a:cubicBezTo>
                    <a:pt x="6700" y="21352"/>
                    <a:pt x="7309" y="21779"/>
                    <a:pt x="7918" y="21779"/>
                  </a:cubicBezTo>
                  <a:cubicBezTo>
                    <a:pt x="8527" y="21779"/>
                    <a:pt x="9137" y="21779"/>
                    <a:pt x="9137" y="21352"/>
                  </a:cubicBezTo>
                  <a:cubicBezTo>
                    <a:pt x="9137" y="21352"/>
                    <a:pt x="11573" y="18790"/>
                    <a:pt x="15837" y="17935"/>
                  </a:cubicBezTo>
                  <a:cubicBezTo>
                    <a:pt x="14619" y="20498"/>
                    <a:pt x="12182" y="25622"/>
                    <a:pt x="12182" y="35871"/>
                  </a:cubicBezTo>
                  <a:cubicBezTo>
                    <a:pt x="609" y="47402"/>
                    <a:pt x="609" y="47402"/>
                    <a:pt x="609" y="47402"/>
                  </a:cubicBezTo>
                  <a:cubicBezTo>
                    <a:pt x="0" y="47829"/>
                    <a:pt x="0" y="47829"/>
                    <a:pt x="0" y="48256"/>
                  </a:cubicBezTo>
                  <a:cubicBezTo>
                    <a:pt x="609" y="48683"/>
                    <a:pt x="609" y="48683"/>
                    <a:pt x="1218" y="49110"/>
                  </a:cubicBezTo>
                  <a:cubicBezTo>
                    <a:pt x="10355" y="52526"/>
                    <a:pt x="10355" y="52526"/>
                    <a:pt x="10355" y="52526"/>
                  </a:cubicBezTo>
                  <a:cubicBezTo>
                    <a:pt x="7309" y="58078"/>
                    <a:pt x="7309" y="58078"/>
                    <a:pt x="7309" y="58078"/>
                  </a:cubicBezTo>
                  <a:cubicBezTo>
                    <a:pt x="7309" y="58078"/>
                    <a:pt x="7309" y="58505"/>
                    <a:pt x="7918" y="58932"/>
                  </a:cubicBezTo>
                  <a:cubicBezTo>
                    <a:pt x="7918" y="58932"/>
                    <a:pt x="7918" y="59359"/>
                    <a:pt x="8527" y="59359"/>
                  </a:cubicBezTo>
                  <a:cubicBezTo>
                    <a:pt x="29847" y="64056"/>
                    <a:pt x="29847" y="64056"/>
                    <a:pt x="29847" y="64056"/>
                  </a:cubicBezTo>
                  <a:lnTo>
                    <a:pt x="15228" y="708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9925050" y="4203700"/>
              <a:ext cx="1133400" cy="107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01" y="0"/>
                  </a:moveTo>
                  <a:cubicBezTo>
                    <a:pt x="1698" y="0"/>
                    <a:pt x="1698" y="0"/>
                    <a:pt x="1698" y="0"/>
                  </a:cubicBezTo>
                  <a:cubicBezTo>
                    <a:pt x="566" y="0"/>
                    <a:pt x="0" y="600"/>
                    <a:pt x="0" y="1800"/>
                  </a:cubicBezTo>
                  <a:cubicBezTo>
                    <a:pt x="0" y="97200"/>
                    <a:pt x="0" y="97200"/>
                    <a:pt x="0" y="97200"/>
                  </a:cubicBezTo>
                  <a:cubicBezTo>
                    <a:pt x="0" y="97800"/>
                    <a:pt x="566" y="98400"/>
                    <a:pt x="1698" y="98400"/>
                  </a:cubicBezTo>
                  <a:cubicBezTo>
                    <a:pt x="78113" y="98400"/>
                    <a:pt x="78113" y="98400"/>
                    <a:pt x="78113" y="98400"/>
                  </a:cubicBezTo>
                  <a:cubicBezTo>
                    <a:pt x="107547" y="120000"/>
                    <a:pt x="107547" y="120000"/>
                    <a:pt x="107547" y="120000"/>
                  </a:cubicBezTo>
                  <a:cubicBezTo>
                    <a:pt x="108113" y="120000"/>
                    <a:pt x="108113" y="120000"/>
                    <a:pt x="108679" y="120000"/>
                  </a:cubicBezTo>
                  <a:cubicBezTo>
                    <a:pt x="108679" y="120000"/>
                    <a:pt x="109245" y="120000"/>
                    <a:pt x="109245" y="120000"/>
                  </a:cubicBezTo>
                  <a:cubicBezTo>
                    <a:pt x="109811" y="119400"/>
                    <a:pt x="109811" y="118800"/>
                    <a:pt x="109811" y="118200"/>
                  </a:cubicBezTo>
                  <a:cubicBezTo>
                    <a:pt x="100754" y="98400"/>
                    <a:pt x="100754" y="98400"/>
                    <a:pt x="100754" y="98400"/>
                  </a:cubicBezTo>
                  <a:cubicBezTo>
                    <a:pt x="118301" y="98400"/>
                    <a:pt x="118301" y="98400"/>
                    <a:pt x="118301" y="98400"/>
                  </a:cubicBezTo>
                  <a:cubicBezTo>
                    <a:pt x="119433" y="98400"/>
                    <a:pt x="120000" y="97800"/>
                    <a:pt x="120000" y="97200"/>
                  </a:cubicBezTo>
                  <a:cubicBezTo>
                    <a:pt x="120000" y="1800"/>
                    <a:pt x="120000" y="1800"/>
                    <a:pt x="120000" y="1800"/>
                  </a:cubicBezTo>
                  <a:cubicBezTo>
                    <a:pt x="120000" y="600"/>
                    <a:pt x="119433" y="0"/>
                    <a:pt x="118301" y="0"/>
                  </a:cubicBezTo>
                  <a:close/>
                  <a:moveTo>
                    <a:pt x="117169" y="96000"/>
                  </a:moveTo>
                  <a:cubicBezTo>
                    <a:pt x="99056" y="96000"/>
                    <a:pt x="99056" y="96000"/>
                    <a:pt x="99056" y="96000"/>
                  </a:cubicBezTo>
                  <a:cubicBezTo>
                    <a:pt x="98490" y="96000"/>
                    <a:pt x="97924" y="96000"/>
                    <a:pt x="97924" y="96600"/>
                  </a:cubicBezTo>
                  <a:cubicBezTo>
                    <a:pt x="97358" y="96600"/>
                    <a:pt x="97358" y="97200"/>
                    <a:pt x="97358" y="97800"/>
                  </a:cubicBezTo>
                  <a:cubicBezTo>
                    <a:pt x="105283" y="114600"/>
                    <a:pt x="105283" y="114600"/>
                    <a:pt x="105283" y="114600"/>
                  </a:cubicBezTo>
                  <a:cubicBezTo>
                    <a:pt x="79245" y="96000"/>
                    <a:pt x="79245" y="96000"/>
                    <a:pt x="79245" y="96000"/>
                  </a:cubicBezTo>
                  <a:cubicBezTo>
                    <a:pt x="79245" y="96000"/>
                    <a:pt x="78679" y="96000"/>
                    <a:pt x="78679" y="96000"/>
                  </a:cubicBezTo>
                  <a:cubicBezTo>
                    <a:pt x="2830" y="96000"/>
                    <a:pt x="2830" y="96000"/>
                    <a:pt x="2830" y="96000"/>
                  </a:cubicBezTo>
                  <a:cubicBezTo>
                    <a:pt x="2830" y="3000"/>
                    <a:pt x="2830" y="3000"/>
                    <a:pt x="2830" y="3000"/>
                  </a:cubicBezTo>
                  <a:cubicBezTo>
                    <a:pt x="117169" y="3000"/>
                    <a:pt x="117169" y="3000"/>
                    <a:pt x="117169" y="3000"/>
                  </a:cubicBezTo>
                  <a:lnTo>
                    <a:pt x="117169" y="96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10421938" y="4832350"/>
              <a:ext cx="139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24000"/>
                    <a:pt x="0" y="48000"/>
                  </a:cubicBezTo>
                  <a:cubicBezTo>
                    <a:pt x="0" y="96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6000"/>
                    <a:pt x="120000" y="48000"/>
                  </a:cubicBezTo>
                  <a:cubicBezTo>
                    <a:pt x="120000" y="24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10421938" y="4875213"/>
              <a:ext cx="1398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30000"/>
                    <a:pt x="0" y="60000"/>
                  </a:cubicBezTo>
                  <a:cubicBezTo>
                    <a:pt x="0" y="90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0000"/>
                    <a:pt x="120000" y="60000"/>
                  </a:cubicBezTo>
                  <a:cubicBezTo>
                    <a:pt x="120000" y="30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10442575" y="4913313"/>
              <a:ext cx="96900" cy="2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000" y="0"/>
                  </a:moveTo>
                  <a:cubicBezTo>
                    <a:pt x="20000" y="0"/>
                    <a:pt x="20000" y="0"/>
                    <a:pt x="20000" y="0"/>
                  </a:cubicBezTo>
                  <a:cubicBezTo>
                    <a:pt x="6666" y="0"/>
                    <a:pt x="0" y="24000"/>
                    <a:pt x="0" y="48000"/>
                  </a:cubicBezTo>
                  <a:cubicBezTo>
                    <a:pt x="0" y="96000"/>
                    <a:pt x="6666" y="120000"/>
                    <a:pt x="20000" y="120000"/>
                  </a:cubicBezTo>
                  <a:cubicBezTo>
                    <a:pt x="100000" y="120000"/>
                    <a:pt x="100000" y="120000"/>
                    <a:pt x="100000" y="120000"/>
                  </a:cubicBezTo>
                  <a:cubicBezTo>
                    <a:pt x="113333" y="120000"/>
                    <a:pt x="120000" y="96000"/>
                    <a:pt x="120000" y="48000"/>
                  </a:cubicBezTo>
                  <a:cubicBezTo>
                    <a:pt x="120000" y="24000"/>
                    <a:pt x="113333" y="0"/>
                    <a:pt x="100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10480675" y="4333875"/>
              <a:ext cx="222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112941"/>
                    <a:pt x="120000" y="105882"/>
                  </a:cubicBezTo>
                  <a:cubicBezTo>
                    <a:pt x="120000" y="14117"/>
                    <a:pt x="120000" y="14117"/>
                    <a:pt x="120000" y="14117"/>
                  </a:cubicBezTo>
                  <a:cubicBezTo>
                    <a:pt x="120000" y="7058"/>
                    <a:pt x="90000" y="0"/>
                    <a:pt x="60000" y="0"/>
                  </a:cubicBezTo>
                  <a:cubicBezTo>
                    <a:pt x="30000" y="0"/>
                    <a:pt x="0" y="7058"/>
                    <a:pt x="0" y="14117"/>
                  </a:cubicBezTo>
                  <a:cubicBezTo>
                    <a:pt x="0" y="105882"/>
                    <a:pt x="0" y="105882"/>
                    <a:pt x="0" y="105882"/>
                  </a:cubicBezTo>
                  <a:cubicBezTo>
                    <a:pt x="0" y="112941"/>
                    <a:pt x="30000" y="120000"/>
                    <a:pt x="60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10679113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cubicBezTo>
                    <a:pt x="0" y="90000"/>
                    <a:pt x="8571" y="120000"/>
                    <a:pt x="17142" y="120000"/>
                  </a:cubicBez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10229850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142" y="120000"/>
                  </a:move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ubicBezTo>
                    <a:pt x="0" y="90000"/>
                    <a:pt x="8571" y="120000"/>
                    <a:pt x="17142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10282238" y="4402138"/>
              <a:ext cx="810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8000" y="112000"/>
                  </a:moveTo>
                  <a:cubicBezTo>
                    <a:pt x="88000" y="120000"/>
                    <a:pt x="96000" y="120000"/>
                    <a:pt x="104000" y="120000"/>
                  </a:cubicBezTo>
                  <a:cubicBezTo>
                    <a:pt x="104000" y="120000"/>
                    <a:pt x="112000" y="120000"/>
                    <a:pt x="112000" y="112000"/>
                  </a:cubicBezTo>
                  <a:cubicBezTo>
                    <a:pt x="120000" y="112000"/>
                    <a:pt x="120000" y="96000"/>
                    <a:pt x="112000" y="88000"/>
                  </a:cubicBezTo>
                  <a:cubicBezTo>
                    <a:pt x="32000" y="8000"/>
                    <a:pt x="32000" y="8000"/>
                    <a:pt x="32000" y="8000"/>
                  </a:cubicBezTo>
                  <a:cubicBezTo>
                    <a:pt x="32000" y="0"/>
                    <a:pt x="16000" y="0"/>
                    <a:pt x="8000" y="8000"/>
                  </a:cubicBezTo>
                  <a:cubicBezTo>
                    <a:pt x="0" y="16000"/>
                    <a:pt x="0" y="32000"/>
                    <a:pt x="8000" y="40000"/>
                  </a:cubicBezTo>
                  <a:lnTo>
                    <a:pt x="88000" y="112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10620375" y="4402138"/>
              <a:ext cx="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00" y="120000"/>
                  </a:moveTo>
                  <a:cubicBezTo>
                    <a:pt x="24000" y="120000"/>
                    <a:pt x="32000" y="120000"/>
                    <a:pt x="32000" y="112000"/>
                  </a:cubicBezTo>
                  <a:cubicBezTo>
                    <a:pt x="112000" y="40000"/>
                    <a:pt x="112000" y="40000"/>
                    <a:pt x="112000" y="40000"/>
                  </a:cubicBezTo>
                  <a:cubicBezTo>
                    <a:pt x="120000" y="32000"/>
                    <a:pt x="120000" y="16000"/>
                    <a:pt x="112000" y="8000"/>
                  </a:cubicBezTo>
                  <a:cubicBezTo>
                    <a:pt x="104000" y="0"/>
                    <a:pt x="88000" y="0"/>
                    <a:pt x="88000" y="8000"/>
                  </a:cubicBezTo>
                  <a:cubicBezTo>
                    <a:pt x="8000" y="88000"/>
                    <a:pt x="8000" y="88000"/>
                    <a:pt x="8000" y="88000"/>
                  </a:cubicBezTo>
                  <a:cubicBezTo>
                    <a:pt x="0" y="96000"/>
                    <a:pt x="0" y="112000"/>
                    <a:pt x="8000" y="112000"/>
                  </a:cubicBezTo>
                  <a:cubicBezTo>
                    <a:pt x="8000" y="120000"/>
                    <a:pt x="16000" y="120000"/>
                    <a:pt x="16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10347325" y="4478338"/>
              <a:ext cx="288900" cy="331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777" y="89032"/>
                  </a:moveTo>
                  <a:cubicBezTo>
                    <a:pt x="26666" y="96774"/>
                    <a:pt x="31111" y="106451"/>
                    <a:pt x="31111" y="116129"/>
                  </a:cubicBezTo>
                  <a:cubicBezTo>
                    <a:pt x="31111" y="118064"/>
                    <a:pt x="33333" y="120000"/>
                    <a:pt x="35555" y="120000"/>
                  </a:cubicBezTo>
                  <a:cubicBezTo>
                    <a:pt x="82222" y="120000"/>
                    <a:pt x="82222" y="120000"/>
                    <a:pt x="82222" y="120000"/>
                  </a:cubicBezTo>
                  <a:cubicBezTo>
                    <a:pt x="84444" y="120000"/>
                    <a:pt x="86666" y="118064"/>
                    <a:pt x="86666" y="116129"/>
                  </a:cubicBezTo>
                  <a:cubicBezTo>
                    <a:pt x="86666" y="114193"/>
                    <a:pt x="86666" y="114193"/>
                    <a:pt x="86666" y="114193"/>
                  </a:cubicBezTo>
                  <a:cubicBezTo>
                    <a:pt x="86666" y="106451"/>
                    <a:pt x="91111" y="96774"/>
                    <a:pt x="100000" y="90967"/>
                  </a:cubicBezTo>
                  <a:cubicBezTo>
                    <a:pt x="113333" y="81290"/>
                    <a:pt x="120000" y="67741"/>
                    <a:pt x="120000" y="52258"/>
                  </a:cubicBezTo>
                  <a:cubicBezTo>
                    <a:pt x="120000" y="38709"/>
                    <a:pt x="111111" y="25161"/>
                    <a:pt x="100000" y="15483"/>
                  </a:cubicBezTo>
                  <a:cubicBezTo>
                    <a:pt x="86666" y="3870"/>
                    <a:pt x="68888" y="0"/>
                    <a:pt x="53333" y="1935"/>
                  </a:cubicBezTo>
                  <a:cubicBezTo>
                    <a:pt x="26666" y="3870"/>
                    <a:pt x="4444" y="23225"/>
                    <a:pt x="0" y="46451"/>
                  </a:cubicBezTo>
                  <a:cubicBezTo>
                    <a:pt x="0" y="63870"/>
                    <a:pt x="4444" y="79354"/>
                    <a:pt x="17777" y="89032"/>
                  </a:cubicBezTo>
                  <a:close/>
                  <a:moveTo>
                    <a:pt x="11111" y="48387"/>
                  </a:moveTo>
                  <a:cubicBezTo>
                    <a:pt x="13333" y="29032"/>
                    <a:pt x="31111" y="13548"/>
                    <a:pt x="53333" y="11612"/>
                  </a:cubicBezTo>
                  <a:cubicBezTo>
                    <a:pt x="68888" y="9677"/>
                    <a:pt x="82222" y="13548"/>
                    <a:pt x="93333" y="21290"/>
                  </a:cubicBezTo>
                  <a:cubicBezTo>
                    <a:pt x="102222" y="29032"/>
                    <a:pt x="108888" y="40645"/>
                    <a:pt x="108888" y="52258"/>
                  </a:cubicBezTo>
                  <a:cubicBezTo>
                    <a:pt x="108888" y="65806"/>
                    <a:pt x="102222" y="75483"/>
                    <a:pt x="93333" y="85161"/>
                  </a:cubicBezTo>
                  <a:cubicBezTo>
                    <a:pt x="84444" y="90967"/>
                    <a:pt x="77777" y="102580"/>
                    <a:pt x="77777" y="112258"/>
                  </a:cubicBezTo>
                  <a:cubicBezTo>
                    <a:pt x="40000" y="112258"/>
                    <a:pt x="40000" y="112258"/>
                    <a:pt x="40000" y="112258"/>
                  </a:cubicBezTo>
                  <a:cubicBezTo>
                    <a:pt x="40000" y="100645"/>
                    <a:pt x="33333" y="90967"/>
                    <a:pt x="26666" y="83225"/>
                  </a:cubicBezTo>
                  <a:cubicBezTo>
                    <a:pt x="15555" y="73548"/>
                    <a:pt x="8888" y="61935"/>
                    <a:pt x="11111" y="483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" name="Google Shape;78;p4"/>
          <p:cNvGrpSpPr/>
          <p:nvPr/>
        </p:nvGrpSpPr>
        <p:grpSpPr>
          <a:xfrm>
            <a:off x="0" y="0"/>
            <a:ext cx="3022584" cy="2338933"/>
            <a:chOff x="9598025" y="882650"/>
            <a:chExt cx="2266938" cy="1754200"/>
          </a:xfrm>
        </p:grpSpPr>
        <p:sp>
          <p:nvSpPr>
            <p:cNvPr id="79" name="Google Shape;79;p4"/>
            <p:cNvSpPr/>
            <p:nvPr/>
          </p:nvSpPr>
          <p:spPr>
            <a:xfrm>
              <a:off x="10239375" y="1881188"/>
              <a:ext cx="1398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6153" y="28235"/>
                  </a:moveTo>
                  <a:cubicBezTo>
                    <a:pt x="50769" y="28235"/>
                    <a:pt x="50769" y="28235"/>
                    <a:pt x="50769" y="28235"/>
                  </a:cubicBezTo>
                  <a:cubicBezTo>
                    <a:pt x="110769" y="91764"/>
                    <a:pt x="110769" y="91764"/>
                    <a:pt x="110769" y="91764"/>
                  </a:cubicBezTo>
                  <a:cubicBezTo>
                    <a:pt x="115384" y="91764"/>
                    <a:pt x="120000" y="105882"/>
                    <a:pt x="115384" y="112941"/>
                  </a:cubicBezTo>
                  <a:cubicBezTo>
                    <a:pt x="110769" y="120000"/>
                    <a:pt x="106153" y="120000"/>
                    <a:pt x="101538" y="120000"/>
                  </a:cubicBezTo>
                  <a:cubicBezTo>
                    <a:pt x="4615" y="28235"/>
                    <a:pt x="4615" y="28235"/>
                    <a:pt x="4615" y="28235"/>
                  </a:cubicBezTo>
                  <a:cubicBezTo>
                    <a:pt x="4615" y="28235"/>
                    <a:pt x="0" y="14117"/>
                    <a:pt x="0" y="7058"/>
                  </a:cubicBezTo>
                  <a:cubicBezTo>
                    <a:pt x="4615" y="0"/>
                    <a:pt x="9230" y="0"/>
                    <a:pt x="13846" y="0"/>
                  </a:cubicBezTo>
                  <a:cubicBezTo>
                    <a:pt x="106153" y="0"/>
                    <a:pt x="106153" y="0"/>
                    <a:pt x="106153" y="0"/>
                  </a:cubicBezTo>
                  <a:cubicBezTo>
                    <a:pt x="110769" y="0"/>
                    <a:pt x="115384" y="7058"/>
                    <a:pt x="115384" y="14117"/>
                  </a:cubicBezTo>
                  <a:cubicBezTo>
                    <a:pt x="115384" y="21176"/>
                    <a:pt x="110769" y="28235"/>
                    <a:pt x="106153" y="282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9598025" y="882650"/>
              <a:ext cx="995400" cy="154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354" y="70000"/>
                  </a:moveTo>
                  <a:cubicBezTo>
                    <a:pt x="119354" y="69583"/>
                    <a:pt x="120000" y="69166"/>
                    <a:pt x="119354" y="69166"/>
                  </a:cubicBezTo>
                  <a:cubicBezTo>
                    <a:pt x="119354" y="68750"/>
                    <a:pt x="119354" y="68333"/>
                    <a:pt x="118709" y="68333"/>
                  </a:cubicBezTo>
                  <a:cubicBezTo>
                    <a:pt x="107096" y="65833"/>
                    <a:pt x="107096" y="65833"/>
                    <a:pt x="107096" y="65833"/>
                  </a:cubicBezTo>
                  <a:cubicBezTo>
                    <a:pt x="109677" y="60833"/>
                    <a:pt x="109677" y="60833"/>
                    <a:pt x="109677" y="60833"/>
                  </a:cubicBezTo>
                  <a:cubicBezTo>
                    <a:pt x="110322" y="60833"/>
                    <a:pt x="110322" y="60416"/>
                    <a:pt x="109677" y="60416"/>
                  </a:cubicBezTo>
                  <a:cubicBezTo>
                    <a:pt x="109677" y="60000"/>
                    <a:pt x="109032" y="60000"/>
                    <a:pt x="109032" y="59583"/>
                  </a:cubicBezTo>
                  <a:cubicBezTo>
                    <a:pt x="81290" y="55416"/>
                    <a:pt x="81290" y="55416"/>
                    <a:pt x="81290" y="55416"/>
                  </a:cubicBezTo>
                  <a:cubicBezTo>
                    <a:pt x="101935" y="48333"/>
                    <a:pt x="101935" y="48333"/>
                    <a:pt x="101935" y="48333"/>
                  </a:cubicBezTo>
                  <a:cubicBezTo>
                    <a:pt x="101935" y="48333"/>
                    <a:pt x="102580" y="47916"/>
                    <a:pt x="102580" y="47500"/>
                  </a:cubicBezTo>
                  <a:cubicBezTo>
                    <a:pt x="102580" y="47500"/>
                    <a:pt x="103225" y="43333"/>
                    <a:pt x="98064" y="39166"/>
                  </a:cubicBezTo>
                  <a:cubicBezTo>
                    <a:pt x="92903" y="35833"/>
                    <a:pt x="85161" y="33750"/>
                    <a:pt x="73548" y="33750"/>
                  </a:cubicBezTo>
                  <a:cubicBezTo>
                    <a:pt x="73548" y="25416"/>
                    <a:pt x="73548" y="25416"/>
                    <a:pt x="73548" y="25416"/>
                  </a:cubicBezTo>
                  <a:cubicBezTo>
                    <a:pt x="100000" y="0"/>
                    <a:pt x="100000" y="0"/>
                    <a:pt x="100000" y="0"/>
                  </a:cubicBezTo>
                  <a:cubicBezTo>
                    <a:pt x="96129" y="0"/>
                    <a:pt x="96129" y="0"/>
                    <a:pt x="96129" y="0"/>
                  </a:cubicBezTo>
                  <a:cubicBezTo>
                    <a:pt x="70967" y="24166"/>
                    <a:pt x="70967" y="24166"/>
                    <a:pt x="70967" y="24166"/>
                  </a:cubicBezTo>
                  <a:cubicBezTo>
                    <a:pt x="70322" y="24583"/>
                    <a:pt x="70322" y="24583"/>
                    <a:pt x="70322" y="25000"/>
                  </a:cubicBezTo>
                  <a:cubicBezTo>
                    <a:pt x="70322" y="34583"/>
                    <a:pt x="70322" y="34583"/>
                    <a:pt x="70322" y="34583"/>
                  </a:cubicBezTo>
                  <a:cubicBezTo>
                    <a:pt x="70322" y="35416"/>
                    <a:pt x="70967" y="35833"/>
                    <a:pt x="72258" y="35833"/>
                  </a:cubicBezTo>
                  <a:cubicBezTo>
                    <a:pt x="83225" y="35833"/>
                    <a:pt x="90967" y="37500"/>
                    <a:pt x="95483" y="40416"/>
                  </a:cubicBezTo>
                  <a:cubicBezTo>
                    <a:pt x="99354" y="42916"/>
                    <a:pt x="99354" y="45833"/>
                    <a:pt x="99354" y="47083"/>
                  </a:cubicBezTo>
                  <a:cubicBezTo>
                    <a:pt x="76129" y="54583"/>
                    <a:pt x="76129" y="54583"/>
                    <a:pt x="76129" y="54583"/>
                  </a:cubicBezTo>
                  <a:cubicBezTo>
                    <a:pt x="76129" y="55000"/>
                    <a:pt x="75483" y="55416"/>
                    <a:pt x="75483" y="55833"/>
                  </a:cubicBezTo>
                  <a:cubicBezTo>
                    <a:pt x="75483" y="56250"/>
                    <a:pt x="76129" y="56250"/>
                    <a:pt x="76774" y="56666"/>
                  </a:cubicBezTo>
                  <a:cubicBezTo>
                    <a:pt x="106451" y="61250"/>
                    <a:pt x="106451" y="61250"/>
                    <a:pt x="106451" y="61250"/>
                  </a:cubicBezTo>
                  <a:cubicBezTo>
                    <a:pt x="103870" y="66250"/>
                    <a:pt x="103870" y="66250"/>
                    <a:pt x="103870" y="66250"/>
                  </a:cubicBezTo>
                  <a:cubicBezTo>
                    <a:pt x="103870" y="66666"/>
                    <a:pt x="103870" y="66666"/>
                    <a:pt x="103870" y="67083"/>
                  </a:cubicBezTo>
                  <a:cubicBezTo>
                    <a:pt x="104516" y="67500"/>
                    <a:pt x="104516" y="67500"/>
                    <a:pt x="105161" y="67500"/>
                  </a:cubicBezTo>
                  <a:cubicBezTo>
                    <a:pt x="115483" y="70000"/>
                    <a:pt x="115483" y="70000"/>
                    <a:pt x="115483" y="70000"/>
                  </a:cubicBezTo>
                  <a:cubicBezTo>
                    <a:pt x="101935" y="81666"/>
                    <a:pt x="101935" y="81666"/>
                    <a:pt x="101935" y="81666"/>
                  </a:cubicBezTo>
                  <a:cubicBezTo>
                    <a:pt x="101935" y="82083"/>
                    <a:pt x="101935" y="82083"/>
                    <a:pt x="101935" y="82500"/>
                  </a:cubicBezTo>
                  <a:cubicBezTo>
                    <a:pt x="101935" y="96666"/>
                    <a:pt x="97419" y="102083"/>
                    <a:pt x="97419" y="102083"/>
                  </a:cubicBezTo>
                  <a:cubicBezTo>
                    <a:pt x="96774" y="102500"/>
                    <a:pt x="96774" y="102916"/>
                    <a:pt x="96774" y="102916"/>
                  </a:cubicBezTo>
                  <a:cubicBezTo>
                    <a:pt x="97419" y="103333"/>
                    <a:pt x="97419" y="103333"/>
                    <a:pt x="98064" y="103750"/>
                  </a:cubicBezTo>
                  <a:cubicBezTo>
                    <a:pt x="111612" y="105833"/>
                    <a:pt x="113548" y="112916"/>
                    <a:pt x="114193" y="116666"/>
                  </a:cubicBezTo>
                  <a:cubicBezTo>
                    <a:pt x="105806" y="112083"/>
                    <a:pt x="101935" y="112083"/>
                    <a:pt x="89677" y="111666"/>
                  </a:cubicBezTo>
                  <a:cubicBezTo>
                    <a:pt x="82580" y="111666"/>
                    <a:pt x="73548" y="111666"/>
                    <a:pt x="60000" y="110833"/>
                  </a:cubicBezTo>
                  <a:cubicBezTo>
                    <a:pt x="40000" y="109166"/>
                    <a:pt x="25806" y="104166"/>
                    <a:pt x="18709" y="95833"/>
                  </a:cubicBezTo>
                  <a:cubicBezTo>
                    <a:pt x="13548" y="89583"/>
                    <a:pt x="14193" y="83333"/>
                    <a:pt x="14193" y="83333"/>
                  </a:cubicBezTo>
                  <a:cubicBezTo>
                    <a:pt x="14193" y="83333"/>
                    <a:pt x="14193" y="83333"/>
                    <a:pt x="14193" y="83333"/>
                  </a:cubicBezTo>
                  <a:cubicBezTo>
                    <a:pt x="14193" y="83333"/>
                    <a:pt x="14193" y="78333"/>
                    <a:pt x="14193" y="69583"/>
                  </a:cubicBezTo>
                  <a:cubicBezTo>
                    <a:pt x="14193" y="53750"/>
                    <a:pt x="26451" y="49166"/>
                    <a:pt x="27096" y="49166"/>
                  </a:cubicBezTo>
                  <a:cubicBezTo>
                    <a:pt x="27096" y="49166"/>
                    <a:pt x="27741" y="48750"/>
                    <a:pt x="27741" y="48333"/>
                  </a:cubicBezTo>
                  <a:cubicBezTo>
                    <a:pt x="27741" y="32500"/>
                    <a:pt x="27741" y="32500"/>
                    <a:pt x="27741" y="32500"/>
                  </a:cubicBezTo>
                  <a:cubicBezTo>
                    <a:pt x="27741" y="32083"/>
                    <a:pt x="27741" y="32083"/>
                    <a:pt x="27096" y="31666"/>
                  </a:cubicBezTo>
                  <a:cubicBezTo>
                    <a:pt x="21935" y="28333"/>
                    <a:pt x="21935" y="28333"/>
                    <a:pt x="21935" y="28333"/>
                  </a:cubicBezTo>
                  <a:cubicBezTo>
                    <a:pt x="10322" y="20833"/>
                    <a:pt x="3225" y="10833"/>
                    <a:pt x="32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5" y="11250"/>
                    <a:pt x="7096" y="21666"/>
                    <a:pt x="19354" y="29583"/>
                  </a:cubicBezTo>
                  <a:cubicBezTo>
                    <a:pt x="24516" y="32916"/>
                    <a:pt x="24516" y="32916"/>
                    <a:pt x="24516" y="32916"/>
                  </a:cubicBezTo>
                  <a:cubicBezTo>
                    <a:pt x="24516" y="47916"/>
                    <a:pt x="24516" y="47916"/>
                    <a:pt x="24516" y="47916"/>
                  </a:cubicBezTo>
                  <a:cubicBezTo>
                    <a:pt x="21290" y="49166"/>
                    <a:pt x="10967" y="54583"/>
                    <a:pt x="10967" y="69583"/>
                  </a:cubicBezTo>
                  <a:cubicBezTo>
                    <a:pt x="10967" y="77916"/>
                    <a:pt x="10967" y="82916"/>
                    <a:pt x="10967" y="83333"/>
                  </a:cubicBezTo>
                  <a:cubicBezTo>
                    <a:pt x="10967" y="84583"/>
                    <a:pt x="9677" y="109166"/>
                    <a:pt x="60000" y="112500"/>
                  </a:cubicBezTo>
                  <a:cubicBezTo>
                    <a:pt x="73548" y="113333"/>
                    <a:pt x="82580" y="113750"/>
                    <a:pt x="89677" y="113750"/>
                  </a:cubicBezTo>
                  <a:cubicBezTo>
                    <a:pt x="103225" y="114166"/>
                    <a:pt x="105161" y="114166"/>
                    <a:pt x="114193" y="119583"/>
                  </a:cubicBezTo>
                  <a:cubicBezTo>
                    <a:pt x="114838" y="119583"/>
                    <a:pt x="115483" y="120000"/>
                    <a:pt x="116129" y="119583"/>
                  </a:cubicBezTo>
                  <a:cubicBezTo>
                    <a:pt x="116774" y="119583"/>
                    <a:pt x="116774" y="119166"/>
                    <a:pt x="116774" y="118750"/>
                  </a:cubicBezTo>
                  <a:cubicBezTo>
                    <a:pt x="116774" y="118750"/>
                    <a:pt x="118709" y="105833"/>
                    <a:pt x="100645" y="102083"/>
                  </a:cubicBezTo>
                  <a:cubicBezTo>
                    <a:pt x="101935" y="99583"/>
                    <a:pt x="104516" y="93750"/>
                    <a:pt x="105161" y="82500"/>
                  </a:cubicBezTo>
                  <a:lnTo>
                    <a:pt x="119354" y="7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10672763" y="1581150"/>
              <a:ext cx="1192200" cy="10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730" y="120000"/>
                  </a:moveTo>
                  <a:cubicBezTo>
                    <a:pt x="26905" y="120000"/>
                    <a:pt x="0" y="95025"/>
                    <a:pt x="0" y="64568"/>
                  </a:cubicBezTo>
                  <a:cubicBezTo>
                    <a:pt x="0" y="49949"/>
                    <a:pt x="5919" y="35939"/>
                    <a:pt x="17219" y="25583"/>
                  </a:cubicBezTo>
                  <a:cubicBezTo>
                    <a:pt x="2152" y="2436"/>
                    <a:pt x="2152" y="2436"/>
                    <a:pt x="2152" y="2436"/>
                  </a:cubicBezTo>
                  <a:cubicBezTo>
                    <a:pt x="1614" y="1827"/>
                    <a:pt x="1614" y="1218"/>
                    <a:pt x="2152" y="609"/>
                  </a:cubicBezTo>
                  <a:cubicBezTo>
                    <a:pt x="2152" y="609"/>
                    <a:pt x="2690" y="0"/>
                    <a:pt x="2690" y="0"/>
                  </a:cubicBezTo>
                  <a:cubicBezTo>
                    <a:pt x="3228" y="0"/>
                    <a:pt x="3228" y="0"/>
                    <a:pt x="3228" y="0"/>
                  </a:cubicBezTo>
                  <a:cubicBezTo>
                    <a:pt x="39282" y="12182"/>
                    <a:pt x="39282" y="12182"/>
                    <a:pt x="39282" y="12182"/>
                  </a:cubicBezTo>
                  <a:cubicBezTo>
                    <a:pt x="45739" y="9746"/>
                    <a:pt x="52735" y="9137"/>
                    <a:pt x="59730" y="9137"/>
                  </a:cubicBezTo>
                  <a:cubicBezTo>
                    <a:pt x="93094" y="9137"/>
                    <a:pt x="119999" y="34111"/>
                    <a:pt x="119999" y="64568"/>
                  </a:cubicBezTo>
                  <a:cubicBezTo>
                    <a:pt x="119999" y="95025"/>
                    <a:pt x="93094" y="120000"/>
                    <a:pt x="59730" y="120000"/>
                  </a:cubicBezTo>
                  <a:close/>
                  <a:moveTo>
                    <a:pt x="59730" y="11573"/>
                  </a:moveTo>
                  <a:cubicBezTo>
                    <a:pt x="52735" y="11573"/>
                    <a:pt x="46278" y="12791"/>
                    <a:pt x="39820" y="15228"/>
                  </a:cubicBezTo>
                  <a:cubicBezTo>
                    <a:pt x="39282" y="15228"/>
                    <a:pt x="39282" y="15228"/>
                    <a:pt x="38744" y="15228"/>
                  </a:cubicBezTo>
                  <a:cubicBezTo>
                    <a:pt x="6457" y="4263"/>
                    <a:pt x="6457" y="4263"/>
                    <a:pt x="6457" y="4263"/>
                  </a:cubicBezTo>
                  <a:cubicBezTo>
                    <a:pt x="19910" y="24974"/>
                    <a:pt x="19910" y="24974"/>
                    <a:pt x="19910" y="24974"/>
                  </a:cubicBezTo>
                  <a:cubicBezTo>
                    <a:pt x="19910" y="25583"/>
                    <a:pt x="19910" y="26192"/>
                    <a:pt x="19372" y="26802"/>
                  </a:cubicBezTo>
                  <a:cubicBezTo>
                    <a:pt x="8609" y="37157"/>
                    <a:pt x="2152" y="50558"/>
                    <a:pt x="2152" y="64568"/>
                  </a:cubicBezTo>
                  <a:cubicBezTo>
                    <a:pt x="2152" y="93807"/>
                    <a:pt x="27982" y="117563"/>
                    <a:pt x="59730" y="117563"/>
                  </a:cubicBezTo>
                  <a:cubicBezTo>
                    <a:pt x="91479" y="117563"/>
                    <a:pt x="117309" y="93807"/>
                    <a:pt x="117309" y="64568"/>
                  </a:cubicBezTo>
                  <a:cubicBezTo>
                    <a:pt x="117309" y="35329"/>
                    <a:pt x="91479" y="11573"/>
                    <a:pt x="59730" y="115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10914063" y="1881188"/>
              <a:ext cx="679500" cy="53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2598" y="86060"/>
                  </a:moveTo>
                  <a:cubicBezTo>
                    <a:pt x="90708" y="84848"/>
                    <a:pt x="87874" y="84848"/>
                    <a:pt x="85984" y="86060"/>
                  </a:cubicBezTo>
                  <a:cubicBezTo>
                    <a:pt x="79370" y="76363"/>
                    <a:pt x="79370" y="76363"/>
                    <a:pt x="79370" y="76363"/>
                  </a:cubicBezTo>
                  <a:cubicBezTo>
                    <a:pt x="80314" y="73939"/>
                    <a:pt x="82204" y="71515"/>
                    <a:pt x="83149" y="69090"/>
                  </a:cubicBezTo>
                  <a:cubicBezTo>
                    <a:pt x="85039" y="64242"/>
                    <a:pt x="85984" y="59393"/>
                    <a:pt x="85039" y="54545"/>
                  </a:cubicBezTo>
                  <a:cubicBezTo>
                    <a:pt x="104881" y="47272"/>
                    <a:pt x="104881" y="47272"/>
                    <a:pt x="104881" y="47272"/>
                  </a:cubicBezTo>
                  <a:cubicBezTo>
                    <a:pt x="105826" y="48484"/>
                    <a:pt x="106771" y="49696"/>
                    <a:pt x="107716" y="50909"/>
                  </a:cubicBezTo>
                  <a:cubicBezTo>
                    <a:pt x="111496" y="53333"/>
                    <a:pt x="116220" y="50909"/>
                    <a:pt x="118110" y="46060"/>
                  </a:cubicBezTo>
                  <a:cubicBezTo>
                    <a:pt x="120000" y="41212"/>
                    <a:pt x="119055" y="35151"/>
                    <a:pt x="115275" y="32727"/>
                  </a:cubicBezTo>
                  <a:cubicBezTo>
                    <a:pt x="111496" y="30303"/>
                    <a:pt x="106771" y="31515"/>
                    <a:pt x="104881" y="36363"/>
                  </a:cubicBezTo>
                  <a:cubicBezTo>
                    <a:pt x="103937" y="38787"/>
                    <a:pt x="103937" y="40000"/>
                    <a:pt x="103937" y="41212"/>
                  </a:cubicBezTo>
                  <a:cubicBezTo>
                    <a:pt x="84094" y="49696"/>
                    <a:pt x="84094" y="49696"/>
                    <a:pt x="84094" y="49696"/>
                  </a:cubicBezTo>
                  <a:cubicBezTo>
                    <a:pt x="82204" y="44848"/>
                    <a:pt x="79370" y="41212"/>
                    <a:pt x="76535" y="38787"/>
                  </a:cubicBezTo>
                  <a:cubicBezTo>
                    <a:pt x="70866" y="35151"/>
                    <a:pt x="64251" y="36363"/>
                    <a:pt x="58582" y="40000"/>
                  </a:cubicBezTo>
                  <a:cubicBezTo>
                    <a:pt x="44409" y="16969"/>
                    <a:pt x="44409" y="16969"/>
                    <a:pt x="44409" y="16969"/>
                  </a:cubicBezTo>
                  <a:cubicBezTo>
                    <a:pt x="45354" y="16969"/>
                    <a:pt x="45354" y="16969"/>
                    <a:pt x="45354" y="15757"/>
                  </a:cubicBezTo>
                  <a:cubicBezTo>
                    <a:pt x="47244" y="10909"/>
                    <a:pt x="46299" y="4848"/>
                    <a:pt x="42519" y="2424"/>
                  </a:cubicBezTo>
                  <a:cubicBezTo>
                    <a:pt x="37795" y="0"/>
                    <a:pt x="33070" y="1212"/>
                    <a:pt x="31181" y="6060"/>
                  </a:cubicBezTo>
                  <a:cubicBezTo>
                    <a:pt x="29291" y="10909"/>
                    <a:pt x="31181" y="18181"/>
                    <a:pt x="34960" y="20606"/>
                  </a:cubicBezTo>
                  <a:cubicBezTo>
                    <a:pt x="36850" y="21818"/>
                    <a:pt x="38740" y="21818"/>
                    <a:pt x="41574" y="20606"/>
                  </a:cubicBezTo>
                  <a:cubicBezTo>
                    <a:pt x="55748" y="43636"/>
                    <a:pt x="55748" y="43636"/>
                    <a:pt x="55748" y="43636"/>
                  </a:cubicBezTo>
                  <a:cubicBezTo>
                    <a:pt x="54803" y="44848"/>
                    <a:pt x="53858" y="46060"/>
                    <a:pt x="52913" y="48484"/>
                  </a:cubicBezTo>
                  <a:cubicBezTo>
                    <a:pt x="51023" y="53333"/>
                    <a:pt x="50078" y="58181"/>
                    <a:pt x="51023" y="63030"/>
                  </a:cubicBezTo>
                  <a:cubicBezTo>
                    <a:pt x="16062" y="76363"/>
                    <a:pt x="16062" y="76363"/>
                    <a:pt x="16062" y="76363"/>
                  </a:cubicBezTo>
                  <a:cubicBezTo>
                    <a:pt x="15118" y="75151"/>
                    <a:pt x="14173" y="73939"/>
                    <a:pt x="13228" y="72727"/>
                  </a:cubicBezTo>
                  <a:cubicBezTo>
                    <a:pt x="9448" y="70303"/>
                    <a:pt x="4724" y="72727"/>
                    <a:pt x="1889" y="77575"/>
                  </a:cubicBezTo>
                  <a:cubicBezTo>
                    <a:pt x="0" y="82424"/>
                    <a:pt x="1889" y="88484"/>
                    <a:pt x="5669" y="90909"/>
                  </a:cubicBezTo>
                  <a:cubicBezTo>
                    <a:pt x="9448" y="93333"/>
                    <a:pt x="14173" y="92121"/>
                    <a:pt x="16062" y="87272"/>
                  </a:cubicBezTo>
                  <a:cubicBezTo>
                    <a:pt x="17007" y="84848"/>
                    <a:pt x="17007" y="83636"/>
                    <a:pt x="17007" y="82424"/>
                  </a:cubicBezTo>
                  <a:cubicBezTo>
                    <a:pt x="51968" y="67878"/>
                    <a:pt x="51968" y="67878"/>
                    <a:pt x="51968" y="67878"/>
                  </a:cubicBezTo>
                  <a:cubicBezTo>
                    <a:pt x="53858" y="71515"/>
                    <a:pt x="55748" y="75151"/>
                    <a:pt x="57637" y="76363"/>
                  </a:cubicBezTo>
                  <a:cubicBezTo>
                    <a:pt x="49133" y="98181"/>
                    <a:pt x="49133" y="98181"/>
                    <a:pt x="49133" y="98181"/>
                  </a:cubicBezTo>
                  <a:cubicBezTo>
                    <a:pt x="46299" y="96969"/>
                    <a:pt x="42519" y="99393"/>
                    <a:pt x="40629" y="103030"/>
                  </a:cubicBezTo>
                  <a:cubicBezTo>
                    <a:pt x="38740" y="107878"/>
                    <a:pt x="39685" y="113939"/>
                    <a:pt x="44409" y="117575"/>
                  </a:cubicBezTo>
                  <a:cubicBezTo>
                    <a:pt x="48188" y="119999"/>
                    <a:pt x="52913" y="117575"/>
                    <a:pt x="54803" y="112727"/>
                  </a:cubicBezTo>
                  <a:cubicBezTo>
                    <a:pt x="56692" y="109090"/>
                    <a:pt x="55748" y="104242"/>
                    <a:pt x="52913" y="100606"/>
                  </a:cubicBezTo>
                  <a:cubicBezTo>
                    <a:pt x="62362" y="80000"/>
                    <a:pt x="62362" y="80000"/>
                    <a:pt x="62362" y="80000"/>
                  </a:cubicBezTo>
                  <a:cubicBezTo>
                    <a:pt x="66141" y="81212"/>
                    <a:pt x="70866" y="81212"/>
                    <a:pt x="75590" y="78787"/>
                  </a:cubicBezTo>
                  <a:cubicBezTo>
                    <a:pt x="82204" y="89696"/>
                    <a:pt x="82204" y="89696"/>
                    <a:pt x="82204" y="89696"/>
                  </a:cubicBezTo>
                  <a:cubicBezTo>
                    <a:pt x="82204" y="89696"/>
                    <a:pt x="82204" y="90909"/>
                    <a:pt x="82204" y="90909"/>
                  </a:cubicBezTo>
                  <a:cubicBezTo>
                    <a:pt x="80314" y="95757"/>
                    <a:pt x="82204" y="101818"/>
                    <a:pt x="85984" y="104242"/>
                  </a:cubicBezTo>
                  <a:cubicBezTo>
                    <a:pt x="89763" y="106666"/>
                    <a:pt x="94488" y="105454"/>
                    <a:pt x="96377" y="99393"/>
                  </a:cubicBezTo>
                  <a:cubicBezTo>
                    <a:pt x="98267" y="94545"/>
                    <a:pt x="96377" y="88484"/>
                    <a:pt x="92598" y="86060"/>
                  </a:cubicBezTo>
                  <a:close/>
                  <a:moveTo>
                    <a:pt x="36850" y="15757"/>
                  </a:moveTo>
                  <a:cubicBezTo>
                    <a:pt x="34960" y="14545"/>
                    <a:pt x="34015" y="10909"/>
                    <a:pt x="34960" y="9696"/>
                  </a:cubicBezTo>
                  <a:cubicBezTo>
                    <a:pt x="35905" y="7272"/>
                    <a:pt x="38740" y="6060"/>
                    <a:pt x="39685" y="7272"/>
                  </a:cubicBezTo>
                  <a:cubicBezTo>
                    <a:pt x="41574" y="8484"/>
                    <a:pt x="42519" y="10909"/>
                    <a:pt x="41574" y="13333"/>
                  </a:cubicBezTo>
                  <a:cubicBezTo>
                    <a:pt x="40629" y="15757"/>
                    <a:pt x="38740" y="15757"/>
                    <a:pt x="36850" y="15757"/>
                  </a:cubicBezTo>
                  <a:close/>
                  <a:moveTo>
                    <a:pt x="113385" y="37575"/>
                  </a:moveTo>
                  <a:cubicBezTo>
                    <a:pt x="114330" y="38787"/>
                    <a:pt x="115275" y="41212"/>
                    <a:pt x="114330" y="43636"/>
                  </a:cubicBezTo>
                  <a:cubicBezTo>
                    <a:pt x="113385" y="46060"/>
                    <a:pt x="111496" y="47272"/>
                    <a:pt x="109606" y="46060"/>
                  </a:cubicBezTo>
                  <a:cubicBezTo>
                    <a:pt x="107716" y="44848"/>
                    <a:pt x="107716" y="41212"/>
                    <a:pt x="108661" y="40000"/>
                  </a:cubicBezTo>
                  <a:cubicBezTo>
                    <a:pt x="109606" y="37575"/>
                    <a:pt x="111496" y="36363"/>
                    <a:pt x="113385" y="37575"/>
                  </a:cubicBezTo>
                  <a:close/>
                  <a:moveTo>
                    <a:pt x="7559" y="86060"/>
                  </a:moveTo>
                  <a:cubicBezTo>
                    <a:pt x="5669" y="84848"/>
                    <a:pt x="5669" y="82424"/>
                    <a:pt x="6614" y="80000"/>
                  </a:cubicBezTo>
                  <a:cubicBezTo>
                    <a:pt x="6614" y="77575"/>
                    <a:pt x="9448" y="76363"/>
                    <a:pt x="10393" y="77575"/>
                  </a:cubicBezTo>
                  <a:cubicBezTo>
                    <a:pt x="12283" y="78787"/>
                    <a:pt x="13228" y="82424"/>
                    <a:pt x="12283" y="83636"/>
                  </a:cubicBezTo>
                  <a:cubicBezTo>
                    <a:pt x="11338" y="86060"/>
                    <a:pt x="9448" y="87272"/>
                    <a:pt x="7559" y="86060"/>
                  </a:cubicBezTo>
                  <a:close/>
                  <a:moveTo>
                    <a:pt x="51023" y="110303"/>
                  </a:moveTo>
                  <a:cubicBezTo>
                    <a:pt x="50078" y="112727"/>
                    <a:pt x="48188" y="112727"/>
                    <a:pt x="46299" y="111515"/>
                  </a:cubicBezTo>
                  <a:cubicBezTo>
                    <a:pt x="44409" y="110303"/>
                    <a:pt x="43464" y="107878"/>
                    <a:pt x="44409" y="105454"/>
                  </a:cubicBezTo>
                  <a:cubicBezTo>
                    <a:pt x="45354" y="104242"/>
                    <a:pt x="47244" y="103030"/>
                    <a:pt x="49133" y="104242"/>
                  </a:cubicBezTo>
                  <a:cubicBezTo>
                    <a:pt x="51023" y="105454"/>
                    <a:pt x="51968" y="107878"/>
                    <a:pt x="51023" y="110303"/>
                  </a:cubicBezTo>
                  <a:close/>
                  <a:moveTo>
                    <a:pt x="62362" y="73939"/>
                  </a:moveTo>
                  <a:cubicBezTo>
                    <a:pt x="55748" y="69090"/>
                    <a:pt x="52913" y="59393"/>
                    <a:pt x="56692" y="50909"/>
                  </a:cubicBezTo>
                  <a:cubicBezTo>
                    <a:pt x="59527" y="42424"/>
                    <a:pt x="68031" y="40000"/>
                    <a:pt x="73700" y="43636"/>
                  </a:cubicBezTo>
                  <a:cubicBezTo>
                    <a:pt x="80314" y="48484"/>
                    <a:pt x="83149" y="58181"/>
                    <a:pt x="79370" y="66666"/>
                  </a:cubicBezTo>
                  <a:cubicBezTo>
                    <a:pt x="75590" y="75151"/>
                    <a:pt x="68031" y="77575"/>
                    <a:pt x="62362" y="73939"/>
                  </a:cubicBezTo>
                  <a:close/>
                  <a:moveTo>
                    <a:pt x="87874" y="99393"/>
                  </a:moveTo>
                  <a:cubicBezTo>
                    <a:pt x="85984" y="98181"/>
                    <a:pt x="85039" y="95757"/>
                    <a:pt x="85984" y="93333"/>
                  </a:cubicBezTo>
                  <a:cubicBezTo>
                    <a:pt x="86929" y="90909"/>
                    <a:pt x="88818" y="89696"/>
                    <a:pt x="90708" y="90909"/>
                  </a:cubicBezTo>
                  <a:cubicBezTo>
                    <a:pt x="92598" y="92121"/>
                    <a:pt x="93543" y="94545"/>
                    <a:pt x="92598" y="96969"/>
                  </a:cubicBezTo>
                  <a:cubicBezTo>
                    <a:pt x="91653" y="99393"/>
                    <a:pt x="89763" y="100606"/>
                    <a:pt x="87874" y="993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34637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/>
          <p:nvPr/>
        </p:nvSpPr>
        <p:spPr>
          <a:xfrm>
            <a:off x="11744000" y="2944372"/>
            <a:ext cx="448000" cy="96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5" name="Google Shape;85;p5"/>
          <p:cNvSpPr txBox="1">
            <a:spLocks noGrp="1"/>
          </p:cNvSpPr>
          <p:nvPr>
            <p:ph type="sldNum" idx="12"/>
          </p:nvPr>
        </p:nvSpPr>
        <p:spPr>
          <a:xfrm>
            <a:off x="11744000" y="2944372"/>
            <a:ext cx="448000" cy="9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86" name="Google Shape;86;p5"/>
          <p:cNvSpPr/>
          <p:nvPr/>
        </p:nvSpPr>
        <p:spPr>
          <a:xfrm>
            <a:off x="0" y="0"/>
            <a:ext cx="8128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7" name="Google Shape;87;p5"/>
          <p:cNvSpPr txBox="1">
            <a:spLocks noGrp="1"/>
          </p:cNvSpPr>
          <p:nvPr>
            <p:ph type="title"/>
          </p:nvPr>
        </p:nvSpPr>
        <p:spPr>
          <a:xfrm>
            <a:off x="609600" y="782633"/>
            <a:ext cx="68516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5"/>
          <p:cNvSpPr txBox="1">
            <a:spLocks noGrp="1"/>
          </p:cNvSpPr>
          <p:nvPr>
            <p:ph type="body" idx="1"/>
          </p:nvPr>
        </p:nvSpPr>
        <p:spPr>
          <a:xfrm>
            <a:off x="609600" y="2209800"/>
            <a:ext cx="6851600" cy="42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07987">
              <a:spcBef>
                <a:spcPts val="800"/>
              </a:spcBef>
              <a:spcAft>
                <a:spcPts val="0"/>
              </a:spcAft>
              <a:buSzPts val="2400"/>
              <a:buChar char="▹"/>
              <a:defRPr/>
            </a:lvl1pPr>
            <a:lvl2pPr marL="1219170" lvl="1" indent="-507987">
              <a:spcBef>
                <a:spcPts val="0"/>
              </a:spcBef>
              <a:spcAft>
                <a:spcPts val="0"/>
              </a:spcAft>
              <a:buSzPts val="2400"/>
              <a:buChar char="￭"/>
              <a:defRPr/>
            </a:lvl2pPr>
            <a:lvl3pPr marL="1828754" lvl="2" indent="-507987">
              <a:spcBef>
                <a:spcPts val="0"/>
              </a:spcBef>
              <a:spcAft>
                <a:spcPts val="0"/>
              </a:spcAft>
              <a:buSzPts val="2400"/>
              <a:buChar char="⬝"/>
              <a:defRPr/>
            </a:lvl3pPr>
            <a:lvl4pPr marL="2438339" lvl="3" indent="-507987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grpSp>
        <p:nvGrpSpPr>
          <p:cNvPr id="89" name="Google Shape;89;p5"/>
          <p:cNvGrpSpPr/>
          <p:nvPr/>
        </p:nvGrpSpPr>
        <p:grpSpPr>
          <a:xfrm>
            <a:off x="8562987" y="-83"/>
            <a:ext cx="2203300" cy="3027000"/>
            <a:chOff x="0" y="855663"/>
            <a:chExt cx="1652475" cy="2270250"/>
          </a:xfrm>
        </p:grpSpPr>
        <p:sp>
          <p:nvSpPr>
            <p:cNvPr id="90" name="Google Shape;90;p5"/>
            <p:cNvSpPr/>
            <p:nvPr/>
          </p:nvSpPr>
          <p:spPr>
            <a:xfrm>
              <a:off x="277813" y="2616200"/>
              <a:ext cx="2301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0" y="2208213"/>
              <a:ext cx="1257300" cy="91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133350" y="2701925"/>
              <a:ext cx="3747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133350" y="295910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133350" y="278765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33350" y="2873375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598488" y="2616200"/>
              <a:ext cx="444600" cy="37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1476375" y="2262188"/>
              <a:ext cx="176100" cy="723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68444"/>
                  </a:moveTo>
                  <a:cubicBezTo>
                    <a:pt x="109090" y="68444"/>
                    <a:pt x="105454" y="69333"/>
                    <a:pt x="105454" y="70222"/>
                  </a:cubicBezTo>
                  <a:cubicBezTo>
                    <a:pt x="105454" y="104888"/>
                    <a:pt x="105454" y="104888"/>
                    <a:pt x="105454" y="104888"/>
                  </a:cubicBezTo>
                  <a:cubicBezTo>
                    <a:pt x="105454" y="107555"/>
                    <a:pt x="98181" y="110222"/>
                    <a:pt x="87272" y="111111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24000"/>
                    <a:pt x="87272" y="24000"/>
                    <a:pt x="87272" y="24000"/>
                  </a:cubicBezTo>
                  <a:cubicBezTo>
                    <a:pt x="87272" y="24000"/>
                    <a:pt x="87272" y="24000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50909" y="1777"/>
                    <a:pt x="50909" y="1777"/>
                    <a:pt x="50909" y="1777"/>
                  </a:cubicBezTo>
                  <a:cubicBezTo>
                    <a:pt x="50909" y="888"/>
                    <a:pt x="47272" y="0"/>
                    <a:pt x="43636" y="0"/>
                  </a:cubicBezTo>
                  <a:cubicBezTo>
                    <a:pt x="40000" y="0"/>
                    <a:pt x="36363" y="888"/>
                    <a:pt x="36363" y="1777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4000"/>
                    <a:pt x="0" y="24000"/>
                    <a:pt x="0" y="24000"/>
                  </a:cubicBezTo>
                  <a:cubicBezTo>
                    <a:pt x="0" y="83555"/>
                    <a:pt x="0" y="83555"/>
                    <a:pt x="0" y="83555"/>
                  </a:cubicBezTo>
                  <a:cubicBezTo>
                    <a:pt x="0" y="117333"/>
                    <a:pt x="0" y="117333"/>
                    <a:pt x="0" y="117333"/>
                  </a:cubicBezTo>
                  <a:cubicBezTo>
                    <a:pt x="0" y="118222"/>
                    <a:pt x="0" y="119111"/>
                    <a:pt x="3636" y="119111"/>
                  </a:cubicBezTo>
                  <a:cubicBezTo>
                    <a:pt x="3636" y="119111"/>
                    <a:pt x="7272" y="120000"/>
                    <a:pt x="7272" y="120000"/>
                  </a:cubicBezTo>
                  <a:cubicBezTo>
                    <a:pt x="76363" y="120000"/>
                    <a:pt x="76363" y="120000"/>
                    <a:pt x="76363" y="120000"/>
                  </a:cubicBezTo>
                  <a:cubicBezTo>
                    <a:pt x="83636" y="120000"/>
                    <a:pt x="87272" y="119111"/>
                    <a:pt x="87272" y="117333"/>
                  </a:cubicBezTo>
                  <a:cubicBezTo>
                    <a:pt x="87272" y="115555"/>
                    <a:pt x="87272" y="115555"/>
                    <a:pt x="87272" y="115555"/>
                  </a:cubicBezTo>
                  <a:cubicBezTo>
                    <a:pt x="105454" y="114666"/>
                    <a:pt x="120000" y="110222"/>
                    <a:pt x="120000" y="104888"/>
                  </a:cubicBezTo>
                  <a:cubicBezTo>
                    <a:pt x="120000" y="70222"/>
                    <a:pt x="120000" y="70222"/>
                    <a:pt x="120000" y="70222"/>
                  </a:cubicBezTo>
                  <a:cubicBezTo>
                    <a:pt x="120000" y="69333"/>
                    <a:pt x="116363" y="68444"/>
                    <a:pt x="112727" y="68444"/>
                  </a:cubicBezTo>
                  <a:close/>
                  <a:moveTo>
                    <a:pt x="69090" y="80888"/>
                  </a:moveTo>
                  <a:cubicBezTo>
                    <a:pt x="18181" y="80888"/>
                    <a:pt x="18181" y="80888"/>
                    <a:pt x="18181" y="80888"/>
                  </a:cubicBezTo>
                  <a:cubicBezTo>
                    <a:pt x="18181" y="25777"/>
                    <a:pt x="18181" y="25777"/>
                    <a:pt x="18181" y="25777"/>
                  </a:cubicBezTo>
                  <a:cubicBezTo>
                    <a:pt x="69090" y="25777"/>
                    <a:pt x="69090" y="25777"/>
                    <a:pt x="69090" y="25777"/>
                  </a:cubicBezTo>
                  <a:lnTo>
                    <a:pt x="69090" y="80888"/>
                  </a:lnTo>
                  <a:close/>
                  <a:moveTo>
                    <a:pt x="43636" y="8000"/>
                  </a:moveTo>
                  <a:cubicBezTo>
                    <a:pt x="65454" y="21333"/>
                    <a:pt x="65454" y="21333"/>
                    <a:pt x="65454" y="21333"/>
                  </a:cubicBezTo>
                  <a:cubicBezTo>
                    <a:pt x="21818" y="21333"/>
                    <a:pt x="21818" y="21333"/>
                    <a:pt x="21818" y="21333"/>
                  </a:cubicBezTo>
                  <a:lnTo>
                    <a:pt x="43636" y="8000"/>
                  </a:lnTo>
                  <a:close/>
                  <a:moveTo>
                    <a:pt x="18181" y="115555"/>
                  </a:moveTo>
                  <a:cubicBezTo>
                    <a:pt x="18181" y="85333"/>
                    <a:pt x="18181" y="85333"/>
                    <a:pt x="18181" y="85333"/>
                  </a:cubicBezTo>
                  <a:cubicBezTo>
                    <a:pt x="69090" y="85333"/>
                    <a:pt x="69090" y="85333"/>
                    <a:pt x="69090" y="85333"/>
                  </a:cubicBezTo>
                  <a:cubicBezTo>
                    <a:pt x="69090" y="115555"/>
                    <a:pt x="69090" y="115555"/>
                    <a:pt x="69090" y="115555"/>
                  </a:cubicBezTo>
                  <a:lnTo>
                    <a:pt x="18181" y="1155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207963" y="855663"/>
              <a:ext cx="711300" cy="170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" name="Google Shape;99;p5"/>
          <p:cNvGrpSpPr/>
          <p:nvPr/>
        </p:nvGrpSpPr>
        <p:grpSpPr>
          <a:xfrm>
            <a:off x="9474851" y="3566485"/>
            <a:ext cx="2068116" cy="3291500"/>
            <a:chOff x="715963" y="3538538"/>
            <a:chExt cx="1551087" cy="2468625"/>
          </a:xfrm>
        </p:grpSpPr>
        <p:sp>
          <p:nvSpPr>
            <p:cNvPr id="100" name="Google Shape;100;p5"/>
            <p:cNvSpPr/>
            <p:nvPr/>
          </p:nvSpPr>
          <p:spPr>
            <a:xfrm>
              <a:off x="78581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81756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715963" y="4392613"/>
              <a:ext cx="187200" cy="40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758825" y="4521200"/>
              <a:ext cx="101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1293813" y="4230688"/>
              <a:ext cx="523800" cy="37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1106488" y="3538538"/>
              <a:ext cx="936600" cy="125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1293813" y="3748088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1293813" y="3919538"/>
              <a:ext cx="250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1325563" y="4048125"/>
              <a:ext cx="480900" cy="30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1293813" y="3833813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1555750" y="4462463"/>
              <a:ext cx="711300" cy="1544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56942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/>
          <p:nvPr/>
        </p:nvSpPr>
        <p:spPr>
          <a:xfrm>
            <a:off x="11744000" y="2944372"/>
            <a:ext cx="448000" cy="96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3" name="Google Shape;113;p6"/>
          <p:cNvSpPr/>
          <p:nvPr/>
        </p:nvSpPr>
        <p:spPr>
          <a:xfrm>
            <a:off x="0" y="0"/>
            <a:ext cx="8128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4" name="Google Shape;114;p6"/>
          <p:cNvSpPr txBox="1">
            <a:spLocks noGrp="1"/>
          </p:cNvSpPr>
          <p:nvPr>
            <p:ph type="title"/>
          </p:nvPr>
        </p:nvSpPr>
        <p:spPr>
          <a:xfrm>
            <a:off x="609600" y="782633"/>
            <a:ext cx="68516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6"/>
          <p:cNvSpPr txBox="1">
            <a:spLocks noGrp="1"/>
          </p:cNvSpPr>
          <p:nvPr>
            <p:ph type="body" idx="1"/>
          </p:nvPr>
        </p:nvSpPr>
        <p:spPr>
          <a:xfrm>
            <a:off x="609600" y="2229733"/>
            <a:ext cx="3325600" cy="42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1pPr>
            <a:lvl2pPr marL="1219170" lvl="1" indent="-457189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2400"/>
            </a:lvl2pPr>
            <a:lvl3pPr marL="1828754" lvl="2" indent="-457189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2400"/>
            </a:lvl3pPr>
            <a:lvl4pPr marL="2438339" lvl="3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  <p:sp>
        <p:nvSpPr>
          <p:cNvPr id="116" name="Google Shape;116;p6"/>
          <p:cNvSpPr txBox="1">
            <a:spLocks noGrp="1"/>
          </p:cNvSpPr>
          <p:nvPr>
            <p:ph type="body" idx="2"/>
          </p:nvPr>
        </p:nvSpPr>
        <p:spPr>
          <a:xfrm>
            <a:off x="4135536" y="2229733"/>
            <a:ext cx="3325600" cy="42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1pPr>
            <a:lvl2pPr marL="1219170" lvl="1" indent="-457189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2400"/>
            </a:lvl2pPr>
            <a:lvl3pPr marL="1828754" lvl="2" indent="-457189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2400"/>
            </a:lvl3pPr>
            <a:lvl4pPr marL="2438339" lvl="3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  <p:sp>
        <p:nvSpPr>
          <p:cNvPr id="117" name="Google Shape;117;p6"/>
          <p:cNvSpPr txBox="1">
            <a:spLocks noGrp="1"/>
          </p:cNvSpPr>
          <p:nvPr>
            <p:ph type="sldNum" idx="12"/>
          </p:nvPr>
        </p:nvSpPr>
        <p:spPr>
          <a:xfrm>
            <a:off x="11744000" y="2944233"/>
            <a:ext cx="448000" cy="9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grpSp>
        <p:nvGrpSpPr>
          <p:cNvPr id="118" name="Google Shape;118;p6"/>
          <p:cNvGrpSpPr/>
          <p:nvPr/>
        </p:nvGrpSpPr>
        <p:grpSpPr>
          <a:xfrm>
            <a:off x="8652201" y="0"/>
            <a:ext cx="2510300" cy="3261600"/>
            <a:chOff x="3357563" y="850900"/>
            <a:chExt cx="1882725" cy="2446200"/>
          </a:xfrm>
        </p:grpSpPr>
        <p:sp>
          <p:nvSpPr>
            <p:cNvPr id="119" name="Google Shape;119;p6"/>
            <p:cNvSpPr/>
            <p:nvPr/>
          </p:nvSpPr>
          <p:spPr>
            <a:xfrm>
              <a:off x="3833813" y="2476500"/>
              <a:ext cx="27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3736975" y="24765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4829175" y="2943225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8085"/>
                    <a:pt x="25531" y="0"/>
                    <a:pt x="58723" y="0"/>
                  </a:cubicBezTo>
                  <a:cubicBezTo>
                    <a:pt x="91914" y="0"/>
                    <a:pt x="120000" y="28085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6808"/>
                    <a:pt x="33191" y="107234"/>
                    <a:pt x="58723" y="107234"/>
                  </a:cubicBezTo>
                  <a:cubicBezTo>
                    <a:pt x="84255" y="107234"/>
                    <a:pt x="104680" y="86808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4887913" y="2825750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127" y="40851"/>
                  </a:moveTo>
                  <a:cubicBezTo>
                    <a:pt x="104680" y="45957"/>
                    <a:pt x="104680" y="53617"/>
                    <a:pt x="104680" y="58723"/>
                  </a:cubicBezTo>
                  <a:cubicBezTo>
                    <a:pt x="104680" y="84255"/>
                    <a:pt x="84255" y="107234"/>
                    <a:pt x="58723" y="107234"/>
                  </a:cubicBezTo>
                  <a:cubicBezTo>
                    <a:pt x="33191" y="107234"/>
                    <a:pt x="12765" y="84255"/>
                    <a:pt x="12765" y="58723"/>
                  </a:cubicBezTo>
                  <a:cubicBezTo>
                    <a:pt x="12765" y="33191"/>
                    <a:pt x="33191" y="12765"/>
                    <a:pt x="58723" y="12765"/>
                  </a:cubicBezTo>
                  <a:cubicBezTo>
                    <a:pt x="66382" y="12765"/>
                    <a:pt x="74042" y="15319"/>
                    <a:pt x="79148" y="17872"/>
                  </a:cubicBezTo>
                  <a:cubicBezTo>
                    <a:pt x="79148" y="15319"/>
                    <a:pt x="79148" y="10212"/>
                    <a:pt x="76595" y="7659"/>
                  </a:cubicBezTo>
                  <a:cubicBezTo>
                    <a:pt x="76595" y="5106"/>
                    <a:pt x="76595" y="5106"/>
                    <a:pt x="76595" y="2553"/>
                  </a:cubicBezTo>
                  <a:cubicBezTo>
                    <a:pt x="71489" y="0"/>
                    <a:pt x="66382" y="0"/>
                    <a:pt x="58723" y="0"/>
                  </a:cubicBezTo>
                  <a:cubicBezTo>
                    <a:pt x="25531" y="0"/>
                    <a:pt x="0" y="25531"/>
                    <a:pt x="0" y="58723"/>
                  </a:cubicBezTo>
                  <a:cubicBezTo>
                    <a:pt x="0" y="91914"/>
                    <a:pt x="25531" y="120000"/>
                    <a:pt x="58723" y="120000"/>
                  </a:cubicBezTo>
                  <a:cubicBezTo>
                    <a:pt x="91914" y="120000"/>
                    <a:pt x="120000" y="91914"/>
                    <a:pt x="120000" y="58723"/>
                  </a:cubicBezTo>
                  <a:cubicBezTo>
                    <a:pt x="120000" y="53617"/>
                    <a:pt x="117446" y="45957"/>
                    <a:pt x="114893" y="38297"/>
                  </a:cubicBezTo>
                  <a:cubicBezTo>
                    <a:pt x="109787" y="38297"/>
                    <a:pt x="107234" y="40851"/>
                    <a:pt x="102127" y="408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4770438" y="2825750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5531"/>
                    <a:pt x="25531" y="0"/>
                    <a:pt x="58723" y="0"/>
                  </a:cubicBezTo>
                  <a:cubicBezTo>
                    <a:pt x="91914" y="0"/>
                    <a:pt x="120000" y="25531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4255"/>
                    <a:pt x="33191" y="107234"/>
                    <a:pt x="58723" y="107234"/>
                  </a:cubicBezTo>
                  <a:cubicBezTo>
                    <a:pt x="84255" y="107234"/>
                    <a:pt x="104680" y="84255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4448175" y="1768475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666" y="120000"/>
                  </a:moveTo>
                  <a:cubicBezTo>
                    <a:pt x="2222" y="120000"/>
                    <a:pt x="2222" y="120000"/>
                    <a:pt x="2222" y="120000"/>
                  </a:cubicBezTo>
                  <a:cubicBezTo>
                    <a:pt x="1111" y="120000"/>
                    <a:pt x="0" y="118888"/>
                    <a:pt x="0" y="116666"/>
                  </a:cubicBezTo>
                  <a:cubicBezTo>
                    <a:pt x="0" y="2222"/>
                    <a:pt x="0" y="2222"/>
                    <a:pt x="0" y="2222"/>
                  </a:cubicBezTo>
                  <a:cubicBezTo>
                    <a:pt x="0" y="1111"/>
                    <a:pt x="1111" y="0"/>
                    <a:pt x="2222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3333" y="0"/>
                    <a:pt x="84444" y="1111"/>
                  </a:cubicBezTo>
                  <a:cubicBezTo>
                    <a:pt x="118888" y="35555"/>
                    <a:pt x="118888" y="35555"/>
                    <a:pt x="118888" y="35555"/>
                  </a:cubicBezTo>
                  <a:cubicBezTo>
                    <a:pt x="120000" y="35555"/>
                    <a:pt x="120000" y="36666"/>
                    <a:pt x="120000" y="37777"/>
                  </a:cubicBezTo>
                  <a:cubicBezTo>
                    <a:pt x="120000" y="116666"/>
                    <a:pt x="120000" y="116666"/>
                    <a:pt x="120000" y="116666"/>
                  </a:cubicBezTo>
                  <a:cubicBezTo>
                    <a:pt x="120000" y="118888"/>
                    <a:pt x="118888" y="120000"/>
                    <a:pt x="116666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5555"/>
                    <a:pt x="81111" y="5555"/>
                    <a:pt x="81111" y="5555"/>
                  </a:cubicBezTo>
                  <a:cubicBezTo>
                    <a:pt x="5555" y="5555"/>
                    <a:pt x="5555" y="5555"/>
                    <a:pt x="5555" y="5555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4829175" y="1779588"/>
              <a:ext cx="180900" cy="182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cubicBezTo>
                    <a:pt x="10588" y="120000"/>
                    <a:pt x="10588" y="120000"/>
                    <a:pt x="10588" y="120000"/>
                  </a:cubicBezTo>
                  <a:cubicBezTo>
                    <a:pt x="3529" y="120000"/>
                    <a:pt x="0" y="116470"/>
                    <a:pt x="0" y="11294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4662488" y="27178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777" y="120000"/>
                  </a:moveTo>
                  <a:cubicBezTo>
                    <a:pt x="3333" y="120000"/>
                    <a:pt x="3333" y="120000"/>
                    <a:pt x="3333" y="120000"/>
                  </a:cubicBezTo>
                  <a:cubicBezTo>
                    <a:pt x="1111" y="120000"/>
                    <a:pt x="0" y="118888"/>
                    <a:pt x="0" y="117777"/>
                  </a:cubicBezTo>
                  <a:cubicBezTo>
                    <a:pt x="0" y="3333"/>
                    <a:pt x="0" y="3333"/>
                    <a:pt x="0" y="3333"/>
                  </a:cubicBezTo>
                  <a:cubicBezTo>
                    <a:pt x="0" y="2222"/>
                    <a:pt x="1111" y="0"/>
                    <a:pt x="3333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4444" y="1111"/>
                    <a:pt x="84444" y="1111"/>
                  </a:cubicBezTo>
                  <a:cubicBezTo>
                    <a:pt x="120000" y="35555"/>
                    <a:pt x="120000" y="35555"/>
                    <a:pt x="120000" y="35555"/>
                  </a:cubicBezTo>
                  <a:cubicBezTo>
                    <a:pt x="120000" y="36666"/>
                    <a:pt x="120000" y="37777"/>
                    <a:pt x="120000" y="37777"/>
                  </a:cubicBezTo>
                  <a:cubicBezTo>
                    <a:pt x="120000" y="117777"/>
                    <a:pt x="120000" y="117777"/>
                    <a:pt x="120000" y="117777"/>
                  </a:cubicBezTo>
                  <a:cubicBezTo>
                    <a:pt x="120000" y="118888"/>
                    <a:pt x="118888" y="120000"/>
                    <a:pt x="117777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6666"/>
                    <a:pt x="81111" y="6666"/>
                    <a:pt x="81111" y="6666"/>
                  </a:cubicBezTo>
                  <a:cubicBezTo>
                    <a:pt x="5555" y="6666"/>
                    <a:pt x="5555" y="6666"/>
                    <a:pt x="5555" y="6666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5048250" y="2733675"/>
              <a:ext cx="180900" cy="182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cubicBezTo>
                    <a:pt x="7058" y="120000"/>
                    <a:pt x="7058" y="120000"/>
                    <a:pt x="7058" y="120000"/>
                  </a:cubicBezTo>
                  <a:cubicBezTo>
                    <a:pt x="3529" y="120000"/>
                    <a:pt x="0" y="116470"/>
                    <a:pt x="0" y="10941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4529138" y="2149475"/>
              <a:ext cx="3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126" y="112000"/>
                  </a:moveTo>
                  <a:cubicBezTo>
                    <a:pt x="76056" y="112000"/>
                    <a:pt x="69295" y="104000"/>
                    <a:pt x="67605" y="88000"/>
                  </a:cubicBezTo>
                  <a:cubicBezTo>
                    <a:pt x="65915" y="80000"/>
                    <a:pt x="65915" y="72000"/>
                    <a:pt x="65915" y="64000"/>
                  </a:cubicBezTo>
                  <a:cubicBezTo>
                    <a:pt x="64225" y="64000"/>
                    <a:pt x="64225" y="56000"/>
                    <a:pt x="64225" y="56000"/>
                  </a:cubicBezTo>
                  <a:cubicBezTo>
                    <a:pt x="60845" y="48000"/>
                    <a:pt x="57464" y="56000"/>
                    <a:pt x="54084" y="64000"/>
                  </a:cubicBezTo>
                  <a:cubicBezTo>
                    <a:pt x="54084" y="64000"/>
                    <a:pt x="52394" y="72000"/>
                    <a:pt x="50704" y="72000"/>
                  </a:cubicBezTo>
                  <a:cubicBezTo>
                    <a:pt x="49014" y="88000"/>
                    <a:pt x="47323" y="96000"/>
                    <a:pt x="42253" y="104000"/>
                  </a:cubicBezTo>
                  <a:cubicBezTo>
                    <a:pt x="35492" y="120000"/>
                    <a:pt x="25352" y="104000"/>
                    <a:pt x="20281" y="80000"/>
                  </a:cubicBezTo>
                  <a:cubicBezTo>
                    <a:pt x="18591" y="72000"/>
                    <a:pt x="18591" y="72000"/>
                    <a:pt x="18591" y="64000"/>
                  </a:cubicBezTo>
                  <a:cubicBezTo>
                    <a:pt x="16901" y="56000"/>
                    <a:pt x="15211" y="48000"/>
                    <a:pt x="15211" y="48000"/>
                  </a:cubicBezTo>
                  <a:cubicBezTo>
                    <a:pt x="13521" y="48000"/>
                    <a:pt x="11830" y="56000"/>
                    <a:pt x="10140" y="56000"/>
                  </a:cubicBezTo>
                  <a:cubicBezTo>
                    <a:pt x="10140" y="64000"/>
                    <a:pt x="10140" y="72000"/>
                    <a:pt x="10140" y="80000"/>
                  </a:cubicBezTo>
                  <a:cubicBezTo>
                    <a:pt x="10140" y="80000"/>
                    <a:pt x="10140" y="88000"/>
                    <a:pt x="8450" y="96000"/>
                  </a:cubicBezTo>
                  <a:cubicBezTo>
                    <a:pt x="0" y="88000"/>
                    <a:pt x="0" y="88000"/>
                    <a:pt x="0" y="88000"/>
                  </a:cubicBezTo>
                  <a:cubicBezTo>
                    <a:pt x="1690" y="80000"/>
                    <a:pt x="1690" y="72000"/>
                    <a:pt x="1690" y="72000"/>
                  </a:cubicBezTo>
                  <a:cubicBezTo>
                    <a:pt x="1690" y="64000"/>
                    <a:pt x="1690" y="48000"/>
                    <a:pt x="3380" y="40000"/>
                  </a:cubicBezTo>
                  <a:cubicBezTo>
                    <a:pt x="5070" y="24000"/>
                    <a:pt x="10140" y="0"/>
                    <a:pt x="16901" y="8000"/>
                  </a:cubicBezTo>
                  <a:cubicBezTo>
                    <a:pt x="21971" y="8000"/>
                    <a:pt x="23661" y="32000"/>
                    <a:pt x="25352" y="40000"/>
                  </a:cubicBezTo>
                  <a:cubicBezTo>
                    <a:pt x="25352" y="48000"/>
                    <a:pt x="27042" y="48000"/>
                    <a:pt x="27042" y="56000"/>
                  </a:cubicBezTo>
                  <a:cubicBezTo>
                    <a:pt x="28732" y="64000"/>
                    <a:pt x="35492" y="72000"/>
                    <a:pt x="38873" y="64000"/>
                  </a:cubicBezTo>
                  <a:cubicBezTo>
                    <a:pt x="42253" y="64000"/>
                    <a:pt x="43943" y="56000"/>
                    <a:pt x="45633" y="48000"/>
                  </a:cubicBezTo>
                  <a:cubicBezTo>
                    <a:pt x="47323" y="40000"/>
                    <a:pt x="49014" y="32000"/>
                    <a:pt x="49014" y="32000"/>
                  </a:cubicBezTo>
                  <a:cubicBezTo>
                    <a:pt x="54084" y="8000"/>
                    <a:pt x="62535" y="0"/>
                    <a:pt x="67605" y="16000"/>
                  </a:cubicBezTo>
                  <a:cubicBezTo>
                    <a:pt x="70985" y="32000"/>
                    <a:pt x="72676" y="40000"/>
                    <a:pt x="72676" y="48000"/>
                  </a:cubicBezTo>
                  <a:cubicBezTo>
                    <a:pt x="72676" y="56000"/>
                    <a:pt x="74366" y="56000"/>
                    <a:pt x="74366" y="64000"/>
                  </a:cubicBezTo>
                  <a:cubicBezTo>
                    <a:pt x="76056" y="72000"/>
                    <a:pt x="82816" y="80000"/>
                    <a:pt x="86197" y="64000"/>
                  </a:cubicBezTo>
                  <a:cubicBezTo>
                    <a:pt x="86197" y="64000"/>
                    <a:pt x="87887" y="64000"/>
                    <a:pt x="87887" y="56000"/>
                  </a:cubicBezTo>
                  <a:cubicBezTo>
                    <a:pt x="91267" y="48000"/>
                    <a:pt x="92957" y="40000"/>
                    <a:pt x="96338" y="32000"/>
                  </a:cubicBezTo>
                  <a:cubicBezTo>
                    <a:pt x="101408" y="24000"/>
                    <a:pt x="104788" y="32000"/>
                    <a:pt x="109859" y="40000"/>
                  </a:cubicBezTo>
                  <a:cubicBezTo>
                    <a:pt x="111549" y="48000"/>
                    <a:pt x="114929" y="48000"/>
                    <a:pt x="116619" y="48000"/>
                  </a:cubicBezTo>
                  <a:cubicBezTo>
                    <a:pt x="120000" y="88000"/>
                    <a:pt x="120000" y="88000"/>
                    <a:pt x="120000" y="88000"/>
                  </a:cubicBezTo>
                  <a:cubicBezTo>
                    <a:pt x="114929" y="96000"/>
                    <a:pt x="109859" y="88000"/>
                    <a:pt x="106478" y="80000"/>
                  </a:cubicBezTo>
                  <a:cubicBezTo>
                    <a:pt x="103098" y="72000"/>
                    <a:pt x="101408" y="72000"/>
                    <a:pt x="99718" y="72000"/>
                  </a:cubicBezTo>
                  <a:cubicBezTo>
                    <a:pt x="98028" y="72000"/>
                    <a:pt x="96338" y="80000"/>
                    <a:pt x="94647" y="88000"/>
                  </a:cubicBezTo>
                  <a:cubicBezTo>
                    <a:pt x="92957" y="88000"/>
                    <a:pt x="91267" y="96000"/>
                    <a:pt x="89577" y="104000"/>
                  </a:cubicBezTo>
                  <a:cubicBezTo>
                    <a:pt x="87887" y="112000"/>
                    <a:pt x="84507" y="112000"/>
                    <a:pt x="81126" y="112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4529138" y="2063750"/>
              <a:ext cx="4017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6400" y="120000"/>
                  </a:moveTo>
                  <a:cubicBezTo>
                    <a:pt x="41600" y="120000"/>
                    <a:pt x="36800" y="100000"/>
                    <a:pt x="32000" y="90000"/>
                  </a:cubicBezTo>
                  <a:cubicBezTo>
                    <a:pt x="28800" y="80000"/>
                    <a:pt x="27200" y="80000"/>
                    <a:pt x="24000" y="70000"/>
                  </a:cubicBezTo>
                  <a:cubicBezTo>
                    <a:pt x="17600" y="60000"/>
                    <a:pt x="9600" y="60000"/>
                    <a:pt x="4800" y="80000"/>
                  </a:cubicBezTo>
                  <a:cubicBezTo>
                    <a:pt x="0" y="40000"/>
                    <a:pt x="0" y="40000"/>
                    <a:pt x="0" y="40000"/>
                  </a:cubicBezTo>
                  <a:cubicBezTo>
                    <a:pt x="8000" y="10000"/>
                    <a:pt x="17600" y="10000"/>
                    <a:pt x="27200" y="20000"/>
                  </a:cubicBezTo>
                  <a:cubicBezTo>
                    <a:pt x="28800" y="30000"/>
                    <a:pt x="32000" y="40000"/>
                    <a:pt x="35200" y="40000"/>
                  </a:cubicBezTo>
                  <a:cubicBezTo>
                    <a:pt x="40000" y="60000"/>
                    <a:pt x="44800" y="70000"/>
                    <a:pt x="48000" y="70000"/>
                  </a:cubicBezTo>
                  <a:cubicBezTo>
                    <a:pt x="51200" y="60000"/>
                    <a:pt x="54400" y="50000"/>
                    <a:pt x="57600" y="40000"/>
                  </a:cubicBezTo>
                  <a:cubicBezTo>
                    <a:pt x="60800" y="30000"/>
                    <a:pt x="62400" y="20000"/>
                    <a:pt x="64000" y="20000"/>
                  </a:cubicBezTo>
                  <a:cubicBezTo>
                    <a:pt x="68800" y="0"/>
                    <a:pt x="75200" y="0"/>
                    <a:pt x="80000" y="10000"/>
                  </a:cubicBezTo>
                  <a:cubicBezTo>
                    <a:pt x="81600" y="20000"/>
                    <a:pt x="84800" y="30000"/>
                    <a:pt x="84800" y="40000"/>
                  </a:cubicBezTo>
                  <a:cubicBezTo>
                    <a:pt x="92800" y="40000"/>
                    <a:pt x="100800" y="40000"/>
                    <a:pt x="108800" y="40000"/>
                  </a:cubicBezTo>
                  <a:cubicBezTo>
                    <a:pt x="110400" y="40000"/>
                    <a:pt x="112000" y="30000"/>
                    <a:pt x="112000" y="30000"/>
                  </a:cubicBezTo>
                  <a:cubicBezTo>
                    <a:pt x="112000" y="30000"/>
                    <a:pt x="112000" y="40000"/>
                    <a:pt x="112000" y="40000"/>
                  </a:cubicBezTo>
                  <a:cubicBezTo>
                    <a:pt x="120000" y="40000"/>
                    <a:pt x="120000" y="40000"/>
                    <a:pt x="120000" y="40000"/>
                  </a:cubicBezTo>
                  <a:cubicBezTo>
                    <a:pt x="120000" y="70000"/>
                    <a:pt x="116800" y="90000"/>
                    <a:pt x="110400" y="90000"/>
                  </a:cubicBezTo>
                  <a:cubicBezTo>
                    <a:pt x="100800" y="100000"/>
                    <a:pt x="91200" y="100000"/>
                    <a:pt x="83200" y="90000"/>
                  </a:cubicBezTo>
                  <a:cubicBezTo>
                    <a:pt x="80000" y="90000"/>
                    <a:pt x="80000" y="80000"/>
                    <a:pt x="78400" y="70000"/>
                  </a:cubicBezTo>
                  <a:cubicBezTo>
                    <a:pt x="78400" y="70000"/>
                    <a:pt x="78400" y="70000"/>
                    <a:pt x="76800" y="60000"/>
                  </a:cubicBezTo>
                  <a:cubicBezTo>
                    <a:pt x="73600" y="60000"/>
                    <a:pt x="70400" y="60000"/>
                    <a:pt x="67200" y="60000"/>
                  </a:cubicBezTo>
                  <a:cubicBezTo>
                    <a:pt x="65600" y="70000"/>
                    <a:pt x="64000" y="80000"/>
                    <a:pt x="62400" y="80000"/>
                  </a:cubicBezTo>
                  <a:cubicBezTo>
                    <a:pt x="59200" y="100000"/>
                    <a:pt x="54400" y="110000"/>
                    <a:pt x="49600" y="120000"/>
                  </a:cubicBezTo>
                  <a:cubicBezTo>
                    <a:pt x="48000" y="120000"/>
                    <a:pt x="48000" y="120000"/>
                    <a:pt x="464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4540250" y="1982788"/>
              <a:ext cx="203100" cy="54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473" y="120000"/>
                  </a:moveTo>
                  <a:cubicBezTo>
                    <a:pt x="6315" y="120000"/>
                    <a:pt x="3157" y="120000"/>
                    <a:pt x="0" y="120000"/>
                  </a:cubicBezTo>
                  <a:cubicBezTo>
                    <a:pt x="0" y="48000"/>
                    <a:pt x="0" y="48000"/>
                    <a:pt x="0" y="48000"/>
                  </a:cubicBezTo>
                  <a:cubicBezTo>
                    <a:pt x="9473" y="60000"/>
                    <a:pt x="18947" y="60000"/>
                    <a:pt x="25263" y="36000"/>
                  </a:cubicBezTo>
                  <a:cubicBezTo>
                    <a:pt x="25263" y="36000"/>
                    <a:pt x="28421" y="36000"/>
                    <a:pt x="28421" y="36000"/>
                  </a:cubicBezTo>
                  <a:cubicBezTo>
                    <a:pt x="28421" y="24000"/>
                    <a:pt x="31578" y="24000"/>
                    <a:pt x="34736" y="24000"/>
                  </a:cubicBezTo>
                  <a:cubicBezTo>
                    <a:pt x="41052" y="0"/>
                    <a:pt x="53684" y="0"/>
                    <a:pt x="63157" y="24000"/>
                  </a:cubicBezTo>
                  <a:cubicBezTo>
                    <a:pt x="66315" y="24000"/>
                    <a:pt x="69473" y="24000"/>
                    <a:pt x="72631" y="36000"/>
                  </a:cubicBezTo>
                  <a:cubicBezTo>
                    <a:pt x="75789" y="36000"/>
                    <a:pt x="82105" y="48000"/>
                    <a:pt x="85263" y="48000"/>
                  </a:cubicBezTo>
                  <a:cubicBezTo>
                    <a:pt x="94736" y="48000"/>
                    <a:pt x="101052" y="48000"/>
                    <a:pt x="113684" y="24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3684" y="96000"/>
                    <a:pt x="97894" y="120000"/>
                    <a:pt x="85263" y="108000"/>
                  </a:cubicBezTo>
                  <a:cubicBezTo>
                    <a:pt x="75789" y="108000"/>
                    <a:pt x="69473" y="96000"/>
                    <a:pt x="63157" y="84000"/>
                  </a:cubicBezTo>
                  <a:cubicBezTo>
                    <a:pt x="63157" y="84000"/>
                    <a:pt x="60000" y="84000"/>
                    <a:pt x="60000" y="72000"/>
                  </a:cubicBezTo>
                  <a:cubicBezTo>
                    <a:pt x="53684" y="72000"/>
                    <a:pt x="47368" y="60000"/>
                    <a:pt x="41052" y="72000"/>
                  </a:cubicBezTo>
                  <a:cubicBezTo>
                    <a:pt x="41052" y="72000"/>
                    <a:pt x="41052" y="84000"/>
                    <a:pt x="37894" y="84000"/>
                  </a:cubicBezTo>
                  <a:cubicBezTo>
                    <a:pt x="37894" y="84000"/>
                    <a:pt x="34736" y="84000"/>
                    <a:pt x="34736" y="96000"/>
                  </a:cubicBezTo>
                  <a:cubicBezTo>
                    <a:pt x="28421" y="108000"/>
                    <a:pt x="18947" y="120000"/>
                    <a:pt x="9473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6"/>
            <p:cNvSpPr/>
            <p:nvPr/>
          </p:nvSpPr>
          <p:spPr>
            <a:xfrm>
              <a:off x="3357563" y="850900"/>
              <a:ext cx="807900" cy="183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" name="Google Shape;132;p6"/>
          <p:cNvGrpSpPr/>
          <p:nvPr/>
        </p:nvGrpSpPr>
        <p:grpSpPr>
          <a:xfrm>
            <a:off x="8651933" y="4375184"/>
            <a:ext cx="2865851" cy="2482800"/>
            <a:chOff x="3305175" y="4144963"/>
            <a:chExt cx="2149388" cy="1862100"/>
          </a:xfrm>
        </p:grpSpPr>
        <p:sp>
          <p:nvSpPr>
            <p:cNvPr id="133" name="Google Shape;133;p6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3305175" y="4622800"/>
              <a:ext cx="1106400" cy="83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4709"/>
                  </a:moveTo>
                  <a:cubicBezTo>
                    <a:pt x="120000" y="6193"/>
                    <a:pt x="115362" y="0"/>
                    <a:pt x="108985" y="0"/>
                  </a:cubicBezTo>
                  <a:cubicBezTo>
                    <a:pt x="11594" y="0"/>
                    <a:pt x="11594" y="0"/>
                    <a:pt x="11594" y="0"/>
                  </a:cubicBezTo>
                  <a:cubicBezTo>
                    <a:pt x="5217" y="0"/>
                    <a:pt x="0" y="6193"/>
                    <a:pt x="0" y="14709"/>
                  </a:cubicBezTo>
                  <a:cubicBezTo>
                    <a:pt x="0" y="100645"/>
                    <a:pt x="0" y="100645"/>
                    <a:pt x="0" y="100645"/>
                  </a:cubicBezTo>
                  <a:cubicBezTo>
                    <a:pt x="0" y="102193"/>
                    <a:pt x="579" y="102967"/>
                    <a:pt x="1739" y="102967"/>
                  </a:cubicBezTo>
                  <a:cubicBezTo>
                    <a:pt x="9855" y="102967"/>
                    <a:pt x="9855" y="102967"/>
                    <a:pt x="9855" y="102967"/>
                  </a:cubicBezTo>
                  <a:cubicBezTo>
                    <a:pt x="9855" y="117677"/>
                    <a:pt x="9855" y="117677"/>
                    <a:pt x="9855" y="117677"/>
                  </a:cubicBezTo>
                  <a:cubicBezTo>
                    <a:pt x="9855" y="119225"/>
                    <a:pt x="10434" y="120000"/>
                    <a:pt x="11594" y="120000"/>
                  </a:cubicBezTo>
                  <a:cubicBezTo>
                    <a:pt x="108985" y="120000"/>
                    <a:pt x="108985" y="120000"/>
                    <a:pt x="108985" y="120000"/>
                  </a:cubicBezTo>
                  <a:cubicBezTo>
                    <a:pt x="109565" y="120000"/>
                    <a:pt x="110144" y="119225"/>
                    <a:pt x="110144" y="117677"/>
                  </a:cubicBezTo>
                  <a:cubicBezTo>
                    <a:pt x="110144" y="29419"/>
                    <a:pt x="110144" y="29419"/>
                    <a:pt x="110144" y="29419"/>
                  </a:cubicBezTo>
                  <a:cubicBezTo>
                    <a:pt x="115942" y="28645"/>
                    <a:pt x="120000" y="22451"/>
                    <a:pt x="120000" y="14709"/>
                  </a:cubicBezTo>
                  <a:close/>
                  <a:moveTo>
                    <a:pt x="2898" y="99096"/>
                  </a:moveTo>
                  <a:cubicBezTo>
                    <a:pt x="2898" y="14709"/>
                    <a:pt x="2898" y="14709"/>
                    <a:pt x="2898" y="14709"/>
                  </a:cubicBezTo>
                  <a:cubicBezTo>
                    <a:pt x="2898" y="8516"/>
                    <a:pt x="6956" y="3870"/>
                    <a:pt x="11594" y="3870"/>
                  </a:cubicBezTo>
                  <a:cubicBezTo>
                    <a:pt x="16231" y="3870"/>
                    <a:pt x="19710" y="8516"/>
                    <a:pt x="19710" y="14709"/>
                  </a:cubicBezTo>
                  <a:cubicBezTo>
                    <a:pt x="19710" y="15483"/>
                    <a:pt x="19710" y="16258"/>
                    <a:pt x="19710" y="17032"/>
                  </a:cubicBezTo>
                  <a:cubicBezTo>
                    <a:pt x="11594" y="17032"/>
                    <a:pt x="11594" y="17032"/>
                    <a:pt x="11594" y="17032"/>
                  </a:cubicBezTo>
                  <a:cubicBezTo>
                    <a:pt x="10434" y="17032"/>
                    <a:pt x="9855" y="17806"/>
                    <a:pt x="9855" y="19354"/>
                  </a:cubicBezTo>
                  <a:cubicBezTo>
                    <a:pt x="9855" y="99096"/>
                    <a:pt x="9855" y="99096"/>
                    <a:pt x="9855" y="99096"/>
                  </a:cubicBezTo>
                  <a:lnTo>
                    <a:pt x="2898" y="99096"/>
                  </a:lnTo>
                  <a:close/>
                  <a:moveTo>
                    <a:pt x="12753" y="25548"/>
                  </a:moveTo>
                  <a:cubicBezTo>
                    <a:pt x="12753" y="20903"/>
                    <a:pt x="12753" y="20903"/>
                    <a:pt x="12753" y="20903"/>
                  </a:cubicBezTo>
                  <a:cubicBezTo>
                    <a:pt x="17971" y="20903"/>
                    <a:pt x="17971" y="20903"/>
                    <a:pt x="17971" y="20903"/>
                  </a:cubicBezTo>
                  <a:cubicBezTo>
                    <a:pt x="16811" y="23225"/>
                    <a:pt x="15072" y="25548"/>
                    <a:pt x="12753" y="25548"/>
                  </a:cubicBezTo>
                  <a:close/>
                  <a:moveTo>
                    <a:pt x="107246" y="116129"/>
                  </a:moveTo>
                  <a:cubicBezTo>
                    <a:pt x="12753" y="116129"/>
                    <a:pt x="12753" y="116129"/>
                    <a:pt x="12753" y="116129"/>
                  </a:cubicBezTo>
                  <a:cubicBezTo>
                    <a:pt x="12753" y="30193"/>
                    <a:pt x="12753" y="30193"/>
                    <a:pt x="12753" y="30193"/>
                  </a:cubicBezTo>
                  <a:cubicBezTo>
                    <a:pt x="107246" y="30193"/>
                    <a:pt x="107246" y="30193"/>
                    <a:pt x="107246" y="30193"/>
                  </a:cubicBezTo>
                  <a:lnTo>
                    <a:pt x="107246" y="116129"/>
                  </a:lnTo>
                  <a:close/>
                  <a:moveTo>
                    <a:pt x="108985" y="25548"/>
                  </a:move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9130" y="26322"/>
                    <a:pt x="19130" y="26322"/>
                    <a:pt x="19130" y="26322"/>
                  </a:cubicBezTo>
                  <a:cubicBezTo>
                    <a:pt x="21449" y="23225"/>
                    <a:pt x="22608" y="19354"/>
                    <a:pt x="22608" y="14709"/>
                  </a:cubicBezTo>
                  <a:cubicBezTo>
                    <a:pt x="22608" y="10064"/>
                    <a:pt x="21449" y="6193"/>
                    <a:pt x="19130" y="3870"/>
                  </a:cubicBezTo>
                  <a:cubicBezTo>
                    <a:pt x="108985" y="3870"/>
                    <a:pt x="108985" y="3870"/>
                    <a:pt x="108985" y="3870"/>
                  </a:cubicBezTo>
                  <a:cubicBezTo>
                    <a:pt x="113623" y="3870"/>
                    <a:pt x="117101" y="8516"/>
                    <a:pt x="117101" y="14709"/>
                  </a:cubicBezTo>
                  <a:cubicBezTo>
                    <a:pt x="117101" y="20903"/>
                    <a:pt x="113623" y="25548"/>
                    <a:pt x="108985" y="255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3517900" y="4938713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154" y="120000"/>
                  </a:moveTo>
                  <a:cubicBezTo>
                    <a:pt x="92957" y="120000"/>
                    <a:pt x="120000" y="92957"/>
                    <a:pt x="120000" y="60845"/>
                  </a:cubicBezTo>
                  <a:cubicBezTo>
                    <a:pt x="120000" y="27042"/>
                    <a:pt x="92957" y="0"/>
                    <a:pt x="59154" y="0"/>
                  </a:cubicBezTo>
                  <a:cubicBezTo>
                    <a:pt x="27042" y="0"/>
                    <a:pt x="0" y="27042"/>
                    <a:pt x="0" y="60845"/>
                  </a:cubicBezTo>
                  <a:cubicBezTo>
                    <a:pt x="0" y="92957"/>
                    <a:pt x="27042" y="120000"/>
                    <a:pt x="59154" y="120000"/>
                  </a:cubicBezTo>
                  <a:close/>
                  <a:moveTo>
                    <a:pt x="96338" y="23661"/>
                  </a:moveTo>
                  <a:cubicBezTo>
                    <a:pt x="94647" y="27042"/>
                    <a:pt x="92957" y="33802"/>
                    <a:pt x="87887" y="35492"/>
                  </a:cubicBezTo>
                  <a:cubicBezTo>
                    <a:pt x="81126" y="35492"/>
                    <a:pt x="74366" y="37183"/>
                    <a:pt x="70985" y="40563"/>
                  </a:cubicBezTo>
                  <a:cubicBezTo>
                    <a:pt x="70985" y="38873"/>
                    <a:pt x="70985" y="38873"/>
                    <a:pt x="70985" y="38873"/>
                  </a:cubicBezTo>
                  <a:cubicBezTo>
                    <a:pt x="72676" y="23661"/>
                    <a:pt x="69295" y="20281"/>
                    <a:pt x="69295" y="20281"/>
                  </a:cubicBezTo>
                  <a:cubicBezTo>
                    <a:pt x="65915" y="18591"/>
                    <a:pt x="64225" y="18591"/>
                    <a:pt x="62535" y="20281"/>
                  </a:cubicBezTo>
                  <a:cubicBezTo>
                    <a:pt x="60845" y="20281"/>
                    <a:pt x="60845" y="20281"/>
                    <a:pt x="59154" y="20281"/>
                  </a:cubicBezTo>
                  <a:cubicBezTo>
                    <a:pt x="59154" y="20281"/>
                    <a:pt x="59154" y="18591"/>
                    <a:pt x="59154" y="18591"/>
                  </a:cubicBezTo>
                  <a:cubicBezTo>
                    <a:pt x="59154" y="16901"/>
                    <a:pt x="67605" y="13521"/>
                    <a:pt x="76056" y="11830"/>
                  </a:cubicBezTo>
                  <a:cubicBezTo>
                    <a:pt x="82816" y="13521"/>
                    <a:pt x="89577" y="18591"/>
                    <a:pt x="96338" y="23661"/>
                  </a:cubicBezTo>
                  <a:close/>
                  <a:moveTo>
                    <a:pt x="72676" y="79436"/>
                  </a:moveTo>
                  <a:cubicBezTo>
                    <a:pt x="69295" y="82816"/>
                    <a:pt x="67605" y="82816"/>
                    <a:pt x="67605" y="82816"/>
                  </a:cubicBezTo>
                  <a:cubicBezTo>
                    <a:pt x="65915" y="82816"/>
                    <a:pt x="64225" y="84507"/>
                    <a:pt x="64225" y="86197"/>
                  </a:cubicBezTo>
                  <a:cubicBezTo>
                    <a:pt x="64225" y="89577"/>
                    <a:pt x="64225" y="94647"/>
                    <a:pt x="55774" y="94647"/>
                  </a:cubicBezTo>
                  <a:cubicBezTo>
                    <a:pt x="54084" y="92957"/>
                    <a:pt x="52394" y="87887"/>
                    <a:pt x="52394" y="87887"/>
                  </a:cubicBezTo>
                  <a:cubicBezTo>
                    <a:pt x="52394" y="86197"/>
                    <a:pt x="52394" y="86197"/>
                    <a:pt x="52394" y="84507"/>
                  </a:cubicBezTo>
                  <a:cubicBezTo>
                    <a:pt x="52394" y="84507"/>
                    <a:pt x="54084" y="81126"/>
                    <a:pt x="54084" y="79436"/>
                  </a:cubicBezTo>
                  <a:cubicBezTo>
                    <a:pt x="54084" y="76056"/>
                    <a:pt x="52394" y="72676"/>
                    <a:pt x="49014" y="70985"/>
                  </a:cubicBezTo>
                  <a:cubicBezTo>
                    <a:pt x="49014" y="67605"/>
                    <a:pt x="47323" y="64225"/>
                    <a:pt x="45633" y="62535"/>
                  </a:cubicBezTo>
                  <a:cubicBezTo>
                    <a:pt x="42253" y="60845"/>
                    <a:pt x="37183" y="60845"/>
                    <a:pt x="33802" y="60845"/>
                  </a:cubicBezTo>
                  <a:cubicBezTo>
                    <a:pt x="32112" y="60845"/>
                    <a:pt x="32112" y="60845"/>
                    <a:pt x="30422" y="60845"/>
                  </a:cubicBezTo>
                  <a:cubicBezTo>
                    <a:pt x="27042" y="60845"/>
                    <a:pt x="27042" y="55774"/>
                    <a:pt x="27042" y="55774"/>
                  </a:cubicBezTo>
                  <a:cubicBezTo>
                    <a:pt x="27042" y="55774"/>
                    <a:pt x="27042" y="42253"/>
                    <a:pt x="35492" y="40563"/>
                  </a:cubicBezTo>
                  <a:cubicBezTo>
                    <a:pt x="40563" y="38873"/>
                    <a:pt x="42253" y="38873"/>
                    <a:pt x="43943" y="40563"/>
                  </a:cubicBezTo>
                  <a:cubicBezTo>
                    <a:pt x="43943" y="40563"/>
                    <a:pt x="43943" y="40563"/>
                    <a:pt x="43943" y="42253"/>
                  </a:cubicBezTo>
                  <a:cubicBezTo>
                    <a:pt x="49014" y="47323"/>
                    <a:pt x="57464" y="45633"/>
                    <a:pt x="62535" y="43943"/>
                  </a:cubicBezTo>
                  <a:cubicBezTo>
                    <a:pt x="64225" y="43943"/>
                    <a:pt x="65915" y="42253"/>
                    <a:pt x="67605" y="42253"/>
                  </a:cubicBezTo>
                  <a:cubicBezTo>
                    <a:pt x="67605" y="42253"/>
                    <a:pt x="67605" y="42253"/>
                    <a:pt x="67605" y="42253"/>
                  </a:cubicBezTo>
                  <a:cubicBezTo>
                    <a:pt x="67605" y="43943"/>
                    <a:pt x="65915" y="45633"/>
                    <a:pt x="67605" y="47323"/>
                  </a:cubicBezTo>
                  <a:cubicBezTo>
                    <a:pt x="67605" y="49014"/>
                    <a:pt x="69295" y="49014"/>
                    <a:pt x="69295" y="49014"/>
                  </a:cubicBezTo>
                  <a:cubicBezTo>
                    <a:pt x="70985" y="50704"/>
                    <a:pt x="70985" y="54084"/>
                    <a:pt x="72676" y="55774"/>
                  </a:cubicBezTo>
                  <a:cubicBezTo>
                    <a:pt x="72676" y="57464"/>
                    <a:pt x="72676" y="57464"/>
                    <a:pt x="72676" y="59154"/>
                  </a:cubicBezTo>
                  <a:cubicBezTo>
                    <a:pt x="76056" y="60845"/>
                    <a:pt x="77746" y="60845"/>
                    <a:pt x="79436" y="60845"/>
                  </a:cubicBezTo>
                  <a:cubicBezTo>
                    <a:pt x="79436" y="62535"/>
                    <a:pt x="77746" y="64225"/>
                    <a:pt x="74366" y="67605"/>
                  </a:cubicBezTo>
                  <a:cubicBezTo>
                    <a:pt x="70985" y="70985"/>
                    <a:pt x="69295" y="72676"/>
                    <a:pt x="69295" y="74366"/>
                  </a:cubicBezTo>
                  <a:cubicBezTo>
                    <a:pt x="69295" y="77746"/>
                    <a:pt x="70985" y="79436"/>
                    <a:pt x="72676" y="79436"/>
                  </a:cubicBezTo>
                  <a:close/>
                  <a:moveTo>
                    <a:pt x="57464" y="8450"/>
                  </a:moveTo>
                  <a:cubicBezTo>
                    <a:pt x="52394" y="11830"/>
                    <a:pt x="49014" y="15211"/>
                    <a:pt x="50704" y="18591"/>
                  </a:cubicBezTo>
                  <a:cubicBezTo>
                    <a:pt x="50704" y="23661"/>
                    <a:pt x="52394" y="27042"/>
                    <a:pt x="55774" y="28732"/>
                  </a:cubicBezTo>
                  <a:cubicBezTo>
                    <a:pt x="57464" y="28732"/>
                    <a:pt x="60845" y="28732"/>
                    <a:pt x="62535" y="28732"/>
                  </a:cubicBezTo>
                  <a:cubicBezTo>
                    <a:pt x="62535" y="30422"/>
                    <a:pt x="62535" y="32112"/>
                    <a:pt x="62535" y="33802"/>
                  </a:cubicBezTo>
                  <a:cubicBezTo>
                    <a:pt x="62535" y="33802"/>
                    <a:pt x="60845" y="35492"/>
                    <a:pt x="60845" y="35492"/>
                  </a:cubicBezTo>
                  <a:cubicBezTo>
                    <a:pt x="57464" y="35492"/>
                    <a:pt x="52394" y="37183"/>
                    <a:pt x="50704" y="35492"/>
                  </a:cubicBezTo>
                  <a:cubicBezTo>
                    <a:pt x="50704" y="35492"/>
                    <a:pt x="50704" y="33802"/>
                    <a:pt x="49014" y="33802"/>
                  </a:cubicBezTo>
                  <a:cubicBezTo>
                    <a:pt x="45633" y="30422"/>
                    <a:pt x="40563" y="30422"/>
                    <a:pt x="33802" y="32112"/>
                  </a:cubicBezTo>
                  <a:cubicBezTo>
                    <a:pt x="18591" y="35492"/>
                    <a:pt x="18591" y="54084"/>
                    <a:pt x="18591" y="55774"/>
                  </a:cubicBezTo>
                  <a:cubicBezTo>
                    <a:pt x="18591" y="62535"/>
                    <a:pt x="21971" y="69295"/>
                    <a:pt x="30422" y="69295"/>
                  </a:cubicBezTo>
                  <a:cubicBezTo>
                    <a:pt x="32112" y="69295"/>
                    <a:pt x="32112" y="69295"/>
                    <a:pt x="33802" y="69295"/>
                  </a:cubicBezTo>
                  <a:cubicBezTo>
                    <a:pt x="35492" y="69295"/>
                    <a:pt x="38873" y="69295"/>
                    <a:pt x="40563" y="69295"/>
                  </a:cubicBezTo>
                  <a:cubicBezTo>
                    <a:pt x="40563" y="69295"/>
                    <a:pt x="40563" y="69295"/>
                    <a:pt x="40563" y="72676"/>
                  </a:cubicBezTo>
                  <a:cubicBezTo>
                    <a:pt x="40563" y="74366"/>
                    <a:pt x="40563" y="74366"/>
                    <a:pt x="42253" y="76056"/>
                  </a:cubicBezTo>
                  <a:cubicBezTo>
                    <a:pt x="43943" y="77746"/>
                    <a:pt x="45633" y="79436"/>
                    <a:pt x="45633" y="79436"/>
                  </a:cubicBezTo>
                  <a:cubicBezTo>
                    <a:pt x="45633" y="81126"/>
                    <a:pt x="45633" y="81126"/>
                    <a:pt x="43943" y="81126"/>
                  </a:cubicBezTo>
                  <a:cubicBezTo>
                    <a:pt x="43943" y="82816"/>
                    <a:pt x="42253" y="84507"/>
                    <a:pt x="42253" y="86197"/>
                  </a:cubicBezTo>
                  <a:cubicBezTo>
                    <a:pt x="42253" y="89577"/>
                    <a:pt x="49014" y="103098"/>
                    <a:pt x="54084" y="103098"/>
                  </a:cubicBezTo>
                  <a:cubicBezTo>
                    <a:pt x="65915" y="103098"/>
                    <a:pt x="72676" y="98028"/>
                    <a:pt x="72676" y="89577"/>
                  </a:cubicBezTo>
                  <a:cubicBezTo>
                    <a:pt x="74366" y="89577"/>
                    <a:pt x="77746" y="87887"/>
                    <a:pt x="79436" y="84507"/>
                  </a:cubicBezTo>
                  <a:cubicBezTo>
                    <a:pt x="81126" y="82816"/>
                    <a:pt x="82816" y="81126"/>
                    <a:pt x="82816" y="79436"/>
                  </a:cubicBezTo>
                  <a:cubicBezTo>
                    <a:pt x="81126" y="77746"/>
                    <a:pt x="81126" y="76056"/>
                    <a:pt x="79436" y="74366"/>
                  </a:cubicBezTo>
                  <a:cubicBezTo>
                    <a:pt x="79436" y="74366"/>
                    <a:pt x="79436" y="74366"/>
                    <a:pt x="81126" y="74366"/>
                  </a:cubicBezTo>
                  <a:cubicBezTo>
                    <a:pt x="84507" y="69295"/>
                    <a:pt x="94647" y="59154"/>
                    <a:pt x="86197" y="52394"/>
                  </a:cubicBezTo>
                  <a:cubicBezTo>
                    <a:pt x="86197" y="50704"/>
                    <a:pt x="82816" y="50704"/>
                    <a:pt x="81126" y="50704"/>
                  </a:cubicBezTo>
                  <a:cubicBezTo>
                    <a:pt x="81126" y="52394"/>
                    <a:pt x="81126" y="52394"/>
                    <a:pt x="79436" y="52394"/>
                  </a:cubicBezTo>
                  <a:cubicBezTo>
                    <a:pt x="79436" y="49014"/>
                    <a:pt x="79436" y="47323"/>
                    <a:pt x="77746" y="45633"/>
                  </a:cubicBezTo>
                  <a:cubicBezTo>
                    <a:pt x="81126" y="45633"/>
                    <a:pt x="84507" y="43943"/>
                    <a:pt x="87887" y="45633"/>
                  </a:cubicBezTo>
                  <a:cubicBezTo>
                    <a:pt x="87887" y="45633"/>
                    <a:pt x="89577" y="45633"/>
                    <a:pt x="91267" y="43943"/>
                  </a:cubicBezTo>
                  <a:cubicBezTo>
                    <a:pt x="96338" y="42253"/>
                    <a:pt x="99718" y="35492"/>
                    <a:pt x="103098" y="32112"/>
                  </a:cubicBezTo>
                  <a:cubicBezTo>
                    <a:pt x="108169" y="40563"/>
                    <a:pt x="111549" y="49014"/>
                    <a:pt x="111549" y="60845"/>
                  </a:cubicBezTo>
                  <a:cubicBezTo>
                    <a:pt x="111549" y="87887"/>
                    <a:pt x="87887" y="111549"/>
                    <a:pt x="59154" y="111549"/>
                  </a:cubicBezTo>
                  <a:cubicBezTo>
                    <a:pt x="30422" y="111549"/>
                    <a:pt x="8450" y="87887"/>
                    <a:pt x="8450" y="60845"/>
                  </a:cubicBezTo>
                  <a:cubicBezTo>
                    <a:pt x="8450" y="32112"/>
                    <a:pt x="30422" y="10140"/>
                    <a:pt x="57464" y="845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3978275" y="4949825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3978275" y="5041900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3978275" y="5132388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3978275" y="5224463"/>
              <a:ext cx="214200" cy="255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19259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"/>
          <p:cNvSpPr/>
          <p:nvPr/>
        </p:nvSpPr>
        <p:spPr>
          <a:xfrm>
            <a:off x="11744000" y="2944372"/>
            <a:ext cx="448000" cy="96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4" name="Google Shape;144;p7"/>
          <p:cNvSpPr/>
          <p:nvPr/>
        </p:nvSpPr>
        <p:spPr>
          <a:xfrm>
            <a:off x="0" y="0"/>
            <a:ext cx="8128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5" name="Google Shape;145;p7"/>
          <p:cNvSpPr txBox="1">
            <a:spLocks noGrp="1"/>
          </p:cNvSpPr>
          <p:nvPr>
            <p:ph type="title"/>
          </p:nvPr>
        </p:nvSpPr>
        <p:spPr>
          <a:xfrm>
            <a:off x="609600" y="782633"/>
            <a:ext cx="68516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7"/>
          <p:cNvSpPr txBox="1">
            <a:spLocks noGrp="1"/>
          </p:cNvSpPr>
          <p:nvPr>
            <p:ph type="body" idx="1"/>
          </p:nvPr>
        </p:nvSpPr>
        <p:spPr>
          <a:xfrm>
            <a:off x="609600" y="2215433"/>
            <a:ext cx="2208400" cy="40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800"/>
              </a:spcBef>
              <a:spcAft>
                <a:spcPts val="0"/>
              </a:spcAft>
              <a:buSzPts val="1200"/>
              <a:buChar char="▹"/>
              <a:defRPr sz="1600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147" name="Google Shape;147;p7"/>
          <p:cNvSpPr txBox="1">
            <a:spLocks noGrp="1"/>
          </p:cNvSpPr>
          <p:nvPr>
            <p:ph type="body" idx="2"/>
          </p:nvPr>
        </p:nvSpPr>
        <p:spPr>
          <a:xfrm>
            <a:off x="2931133" y="2215433"/>
            <a:ext cx="2208400" cy="40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800"/>
              </a:spcBef>
              <a:spcAft>
                <a:spcPts val="0"/>
              </a:spcAft>
              <a:buSzPts val="1200"/>
              <a:buChar char="▹"/>
              <a:defRPr sz="1600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148" name="Google Shape;148;p7"/>
          <p:cNvSpPr txBox="1">
            <a:spLocks noGrp="1"/>
          </p:cNvSpPr>
          <p:nvPr>
            <p:ph type="body" idx="3"/>
          </p:nvPr>
        </p:nvSpPr>
        <p:spPr>
          <a:xfrm>
            <a:off x="5252667" y="2215433"/>
            <a:ext cx="2208400" cy="40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800"/>
              </a:spcBef>
              <a:spcAft>
                <a:spcPts val="0"/>
              </a:spcAft>
              <a:buSzPts val="1200"/>
              <a:buChar char="▹"/>
              <a:defRPr sz="1600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149" name="Google Shape;149;p7"/>
          <p:cNvSpPr txBox="1">
            <a:spLocks noGrp="1"/>
          </p:cNvSpPr>
          <p:nvPr>
            <p:ph type="sldNum" idx="12"/>
          </p:nvPr>
        </p:nvSpPr>
        <p:spPr>
          <a:xfrm>
            <a:off x="11744000" y="2944233"/>
            <a:ext cx="448000" cy="9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grpSp>
        <p:nvGrpSpPr>
          <p:cNvPr id="150" name="Google Shape;150;p7"/>
          <p:cNvGrpSpPr/>
          <p:nvPr/>
        </p:nvGrpSpPr>
        <p:grpSpPr>
          <a:xfrm>
            <a:off x="8541218" y="-16"/>
            <a:ext cx="3130533" cy="3026867"/>
            <a:chOff x="6545263" y="855663"/>
            <a:chExt cx="2347900" cy="2270150"/>
          </a:xfrm>
        </p:grpSpPr>
        <p:sp>
          <p:nvSpPr>
            <p:cNvPr id="151" name="Google Shape;151;p7"/>
            <p:cNvSpPr/>
            <p:nvPr/>
          </p:nvSpPr>
          <p:spPr>
            <a:xfrm>
              <a:off x="6913563" y="25352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6913563" y="26368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6721475" y="2084388"/>
              <a:ext cx="1112700" cy="9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6913563" y="2740025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7854950" y="2519363"/>
              <a:ext cx="96900" cy="9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6635750" y="2417763"/>
              <a:ext cx="27000" cy="300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7218363" y="2325688"/>
              <a:ext cx="444600" cy="44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6550025" y="2005013"/>
              <a:ext cx="1465200" cy="112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8234363" y="2009775"/>
              <a:ext cx="658800" cy="547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5882"/>
                  </a:moveTo>
                  <a:cubicBezTo>
                    <a:pt x="120000" y="45882"/>
                    <a:pt x="106341" y="29411"/>
                    <a:pt x="89756" y="27058"/>
                  </a:cubicBezTo>
                  <a:cubicBezTo>
                    <a:pt x="89756" y="27058"/>
                    <a:pt x="89756" y="27058"/>
                    <a:pt x="89756" y="27058"/>
                  </a:cubicBezTo>
                  <a:cubicBezTo>
                    <a:pt x="89756" y="11764"/>
                    <a:pt x="80000" y="0"/>
                    <a:pt x="67317" y="0"/>
                  </a:cubicBezTo>
                  <a:cubicBezTo>
                    <a:pt x="22439" y="0"/>
                    <a:pt x="22439" y="0"/>
                    <a:pt x="22439" y="0"/>
                  </a:cubicBezTo>
                  <a:cubicBezTo>
                    <a:pt x="10731" y="0"/>
                    <a:pt x="0" y="11764"/>
                    <a:pt x="0" y="27058"/>
                  </a:cubicBezTo>
                  <a:cubicBezTo>
                    <a:pt x="0" y="117647"/>
                    <a:pt x="0" y="117647"/>
                    <a:pt x="0" y="117647"/>
                  </a:cubicBezTo>
                  <a:cubicBezTo>
                    <a:pt x="0" y="118823"/>
                    <a:pt x="975" y="120000"/>
                    <a:pt x="2926" y="120000"/>
                  </a:cubicBezTo>
                  <a:cubicBezTo>
                    <a:pt x="87804" y="120000"/>
                    <a:pt x="87804" y="120000"/>
                    <a:pt x="87804" y="120000"/>
                  </a:cubicBezTo>
                  <a:cubicBezTo>
                    <a:pt x="88780" y="120000"/>
                    <a:pt x="89756" y="118823"/>
                    <a:pt x="89756" y="117647"/>
                  </a:cubicBezTo>
                  <a:cubicBezTo>
                    <a:pt x="89756" y="104705"/>
                    <a:pt x="89756" y="104705"/>
                    <a:pt x="89756" y="104705"/>
                  </a:cubicBezTo>
                  <a:cubicBezTo>
                    <a:pt x="106341" y="103529"/>
                    <a:pt x="120000" y="87058"/>
                    <a:pt x="120000" y="65882"/>
                  </a:cubicBezTo>
                  <a:close/>
                  <a:moveTo>
                    <a:pt x="89756" y="48235"/>
                  </a:moveTo>
                  <a:cubicBezTo>
                    <a:pt x="96585" y="49411"/>
                    <a:pt x="102439" y="57647"/>
                    <a:pt x="102439" y="65882"/>
                  </a:cubicBezTo>
                  <a:cubicBezTo>
                    <a:pt x="102439" y="75294"/>
                    <a:pt x="96585" y="82352"/>
                    <a:pt x="89756" y="84705"/>
                  </a:cubicBezTo>
                  <a:lnTo>
                    <a:pt x="89756" y="48235"/>
                  </a:lnTo>
                  <a:close/>
                  <a:moveTo>
                    <a:pt x="22439" y="5882"/>
                  </a:moveTo>
                  <a:cubicBezTo>
                    <a:pt x="67317" y="5882"/>
                    <a:pt x="67317" y="5882"/>
                    <a:pt x="67317" y="5882"/>
                  </a:cubicBezTo>
                  <a:cubicBezTo>
                    <a:pt x="77073" y="5882"/>
                    <a:pt x="84878" y="15294"/>
                    <a:pt x="84878" y="27058"/>
                  </a:cubicBezTo>
                  <a:cubicBezTo>
                    <a:pt x="84878" y="114117"/>
                    <a:pt x="84878" y="114117"/>
                    <a:pt x="84878" y="114117"/>
                  </a:cubicBezTo>
                  <a:cubicBezTo>
                    <a:pt x="4878" y="114117"/>
                    <a:pt x="4878" y="114117"/>
                    <a:pt x="4878" y="114117"/>
                  </a:cubicBezTo>
                  <a:cubicBezTo>
                    <a:pt x="4878" y="27058"/>
                    <a:pt x="4878" y="27058"/>
                    <a:pt x="4878" y="27058"/>
                  </a:cubicBezTo>
                  <a:cubicBezTo>
                    <a:pt x="4878" y="15294"/>
                    <a:pt x="12682" y="5882"/>
                    <a:pt x="22439" y="5882"/>
                  </a:cubicBezTo>
                  <a:close/>
                  <a:moveTo>
                    <a:pt x="89756" y="98823"/>
                  </a:moveTo>
                  <a:cubicBezTo>
                    <a:pt x="89756" y="90588"/>
                    <a:pt x="89756" y="90588"/>
                    <a:pt x="89756" y="90588"/>
                  </a:cubicBezTo>
                  <a:cubicBezTo>
                    <a:pt x="99512" y="88235"/>
                    <a:pt x="107317" y="78823"/>
                    <a:pt x="107317" y="65882"/>
                  </a:cubicBezTo>
                  <a:cubicBezTo>
                    <a:pt x="107317" y="54117"/>
                    <a:pt x="99512" y="43529"/>
                    <a:pt x="89756" y="42352"/>
                  </a:cubicBezTo>
                  <a:cubicBezTo>
                    <a:pt x="89756" y="32941"/>
                    <a:pt x="89756" y="32941"/>
                    <a:pt x="89756" y="32941"/>
                  </a:cubicBezTo>
                  <a:cubicBezTo>
                    <a:pt x="104390" y="35294"/>
                    <a:pt x="115121" y="49411"/>
                    <a:pt x="115121" y="65882"/>
                  </a:cubicBezTo>
                  <a:cubicBezTo>
                    <a:pt x="115121" y="83529"/>
                    <a:pt x="104390" y="97647"/>
                    <a:pt x="89756" y="9882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8320088" y="2133600"/>
              <a:ext cx="27000" cy="3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00" y="120000"/>
                  </a:moveTo>
                  <a:cubicBezTo>
                    <a:pt x="72000" y="120000"/>
                    <a:pt x="120000" y="118032"/>
                    <a:pt x="120000" y="116065"/>
                  </a:cubicBezTo>
                  <a:cubicBezTo>
                    <a:pt x="120000" y="5901"/>
                    <a:pt x="120000" y="5901"/>
                    <a:pt x="120000" y="5901"/>
                  </a:cubicBezTo>
                  <a:cubicBezTo>
                    <a:pt x="120000" y="1967"/>
                    <a:pt x="72000" y="0"/>
                    <a:pt x="48000" y="0"/>
                  </a:cubicBezTo>
                  <a:cubicBezTo>
                    <a:pt x="24000" y="0"/>
                    <a:pt x="0" y="1967"/>
                    <a:pt x="0" y="5901"/>
                  </a:cubicBezTo>
                  <a:cubicBezTo>
                    <a:pt x="0" y="116065"/>
                    <a:pt x="0" y="116065"/>
                    <a:pt x="0" y="116065"/>
                  </a:cubicBezTo>
                  <a:cubicBezTo>
                    <a:pt x="0" y="118032"/>
                    <a:pt x="24000" y="120000"/>
                    <a:pt x="480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7"/>
            <p:cNvSpPr/>
            <p:nvPr/>
          </p:nvSpPr>
          <p:spPr>
            <a:xfrm>
              <a:off x="8389938" y="2620963"/>
              <a:ext cx="81000" cy="430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19500"/>
                  </a:moveTo>
                  <a:cubicBezTo>
                    <a:pt x="96000" y="16500"/>
                    <a:pt x="120000" y="12000"/>
                    <a:pt x="120000" y="3000"/>
                  </a:cubicBezTo>
                  <a:cubicBezTo>
                    <a:pt x="120000" y="1500"/>
                    <a:pt x="112000" y="0"/>
                    <a:pt x="104000" y="0"/>
                  </a:cubicBezTo>
                  <a:cubicBezTo>
                    <a:pt x="96000" y="0"/>
                    <a:pt x="80000" y="1500"/>
                    <a:pt x="80000" y="3000"/>
                  </a:cubicBezTo>
                  <a:cubicBezTo>
                    <a:pt x="80000" y="9000"/>
                    <a:pt x="72000" y="10500"/>
                    <a:pt x="48000" y="15000"/>
                  </a:cubicBezTo>
                  <a:cubicBezTo>
                    <a:pt x="32000" y="18000"/>
                    <a:pt x="0" y="22500"/>
                    <a:pt x="0" y="31500"/>
                  </a:cubicBezTo>
                  <a:cubicBezTo>
                    <a:pt x="0" y="40500"/>
                    <a:pt x="32000" y="45000"/>
                    <a:pt x="48000" y="48000"/>
                  </a:cubicBezTo>
                  <a:cubicBezTo>
                    <a:pt x="72000" y="51000"/>
                    <a:pt x="80000" y="54000"/>
                    <a:pt x="80000" y="60000"/>
                  </a:cubicBezTo>
                  <a:cubicBezTo>
                    <a:pt x="80000" y="64500"/>
                    <a:pt x="72000" y="67500"/>
                    <a:pt x="48000" y="70500"/>
                  </a:cubicBezTo>
                  <a:cubicBezTo>
                    <a:pt x="32000" y="75000"/>
                    <a:pt x="0" y="79500"/>
                    <a:pt x="0" y="87000"/>
                  </a:cubicBezTo>
                  <a:cubicBezTo>
                    <a:pt x="0" y="96000"/>
                    <a:pt x="32000" y="100500"/>
                    <a:pt x="48000" y="105000"/>
                  </a:cubicBezTo>
                  <a:cubicBezTo>
                    <a:pt x="72000" y="108000"/>
                    <a:pt x="80000" y="111000"/>
                    <a:pt x="80000" y="115500"/>
                  </a:cubicBezTo>
                  <a:cubicBezTo>
                    <a:pt x="80000" y="118500"/>
                    <a:pt x="96000" y="120000"/>
                    <a:pt x="104000" y="120000"/>
                  </a:cubicBezTo>
                  <a:cubicBezTo>
                    <a:pt x="112000" y="120000"/>
                    <a:pt x="120000" y="118500"/>
                    <a:pt x="120000" y="115500"/>
                  </a:cubicBezTo>
                  <a:cubicBezTo>
                    <a:pt x="120000" y="106500"/>
                    <a:pt x="96000" y="102000"/>
                    <a:pt x="80000" y="99000"/>
                  </a:cubicBezTo>
                  <a:cubicBezTo>
                    <a:pt x="56000" y="96000"/>
                    <a:pt x="40000" y="93000"/>
                    <a:pt x="40000" y="87000"/>
                  </a:cubicBezTo>
                  <a:cubicBezTo>
                    <a:pt x="40000" y="82500"/>
                    <a:pt x="56000" y="79500"/>
                    <a:pt x="80000" y="76500"/>
                  </a:cubicBezTo>
                  <a:cubicBezTo>
                    <a:pt x="96000" y="72000"/>
                    <a:pt x="120000" y="67500"/>
                    <a:pt x="120000" y="60000"/>
                  </a:cubicBezTo>
                  <a:cubicBezTo>
                    <a:pt x="120000" y="51000"/>
                    <a:pt x="96000" y="46500"/>
                    <a:pt x="80000" y="42000"/>
                  </a:cubicBezTo>
                  <a:cubicBezTo>
                    <a:pt x="56000" y="39000"/>
                    <a:pt x="40000" y="36000"/>
                    <a:pt x="40000" y="31500"/>
                  </a:cubicBezTo>
                  <a:cubicBezTo>
                    <a:pt x="40000" y="25500"/>
                    <a:pt x="56000" y="24000"/>
                    <a:pt x="80000" y="195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7"/>
            <p:cNvSpPr/>
            <p:nvPr/>
          </p:nvSpPr>
          <p:spPr>
            <a:xfrm>
              <a:off x="8518525" y="2620963"/>
              <a:ext cx="58800" cy="258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000"/>
                  </a:moveTo>
                  <a:cubicBezTo>
                    <a:pt x="120000" y="2500"/>
                    <a:pt x="109090" y="0"/>
                    <a:pt x="98181" y="0"/>
                  </a:cubicBezTo>
                  <a:cubicBezTo>
                    <a:pt x="87272" y="0"/>
                    <a:pt x="65454" y="2500"/>
                    <a:pt x="65454" y="5000"/>
                  </a:cubicBezTo>
                  <a:cubicBezTo>
                    <a:pt x="65454" y="12500"/>
                    <a:pt x="54545" y="15000"/>
                    <a:pt x="43636" y="20000"/>
                  </a:cubicBezTo>
                  <a:cubicBezTo>
                    <a:pt x="21818" y="25000"/>
                    <a:pt x="0" y="30000"/>
                    <a:pt x="0" y="42500"/>
                  </a:cubicBezTo>
                  <a:cubicBezTo>
                    <a:pt x="0" y="52500"/>
                    <a:pt x="21818" y="60000"/>
                    <a:pt x="43636" y="62500"/>
                  </a:cubicBezTo>
                  <a:cubicBezTo>
                    <a:pt x="54545" y="67500"/>
                    <a:pt x="65454" y="70000"/>
                    <a:pt x="65454" y="77500"/>
                  </a:cubicBezTo>
                  <a:cubicBezTo>
                    <a:pt x="65454" y="85000"/>
                    <a:pt x="54545" y="87500"/>
                    <a:pt x="43636" y="92500"/>
                  </a:cubicBezTo>
                  <a:cubicBezTo>
                    <a:pt x="21818" y="95000"/>
                    <a:pt x="0" y="102500"/>
                    <a:pt x="0" y="112500"/>
                  </a:cubicBezTo>
                  <a:cubicBezTo>
                    <a:pt x="0" y="117500"/>
                    <a:pt x="10909" y="120000"/>
                    <a:pt x="21818" y="120000"/>
                  </a:cubicBezTo>
                  <a:cubicBezTo>
                    <a:pt x="43636" y="120000"/>
                    <a:pt x="54545" y="117500"/>
                    <a:pt x="54545" y="112500"/>
                  </a:cubicBezTo>
                  <a:cubicBezTo>
                    <a:pt x="54545" y="107500"/>
                    <a:pt x="65454" y="105000"/>
                    <a:pt x="76363" y="100000"/>
                  </a:cubicBezTo>
                  <a:cubicBezTo>
                    <a:pt x="98181" y="95000"/>
                    <a:pt x="120000" y="90000"/>
                    <a:pt x="120000" y="77500"/>
                  </a:cubicBezTo>
                  <a:cubicBezTo>
                    <a:pt x="120000" y="65000"/>
                    <a:pt x="98181" y="60000"/>
                    <a:pt x="76363" y="55000"/>
                  </a:cubicBezTo>
                  <a:cubicBezTo>
                    <a:pt x="65454" y="50000"/>
                    <a:pt x="54545" y="47500"/>
                    <a:pt x="54545" y="42500"/>
                  </a:cubicBezTo>
                  <a:cubicBezTo>
                    <a:pt x="54545" y="35000"/>
                    <a:pt x="65454" y="32500"/>
                    <a:pt x="76363" y="27500"/>
                  </a:cubicBezTo>
                  <a:cubicBezTo>
                    <a:pt x="98181" y="22500"/>
                    <a:pt x="120000" y="17500"/>
                    <a:pt x="120000" y="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7"/>
            <p:cNvSpPr/>
            <p:nvPr/>
          </p:nvSpPr>
          <p:spPr>
            <a:xfrm>
              <a:off x="6545263" y="855663"/>
              <a:ext cx="765300" cy="1444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4" name="Google Shape;164;p7"/>
          <p:cNvGrpSpPr/>
          <p:nvPr/>
        </p:nvGrpSpPr>
        <p:grpSpPr>
          <a:xfrm>
            <a:off x="8943918" y="3930667"/>
            <a:ext cx="2309433" cy="2927317"/>
            <a:chOff x="6662738" y="3806825"/>
            <a:chExt cx="1732075" cy="2195488"/>
          </a:xfrm>
        </p:grpSpPr>
        <p:sp>
          <p:nvSpPr>
            <p:cNvPr id="165" name="Google Shape;165;p7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7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7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6662738" y="4949825"/>
              <a:ext cx="566700" cy="6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603" y="0"/>
                  </a:moveTo>
                  <a:cubicBezTo>
                    <a:pt x="2264" y="0"/>
                    <a:pt x="2264" y="0"/>
                    <a:pt x="2264" y="0"/>
                  </a:cubicBezTo>
                  <a:cubicBezTo>
                    <a:pt x="1132" y="0"/>
                    <a:pt x="0" y="944"/>
                    <a:pt x="0" y="1889"/>
                  </a:cubicBezTo>
                  <a:cubicBezTo>
                    <a:pt x="0" y="117165"/>
                    <a:pt x="0" y="117165"/>
                    <a:pt x="0" y="117165"/>
                  </a:cubicBezTo>
                  <a:cubicBezTo>
                    <a:pt x="0" y="119055"/>
                    <a:pt x="1132" y="120000"/>
                    <a:pt x="2264" y="120000"/>
                  </a:cubicBezTo>
                  <a:cubicBezTo>
                    <a:pt x="116603" y="120000"/>
                    <a:pt x="116603" y="120000"/>
                    <a:pt x="116603" y="120000"/>
                  </a:cubicBezTo>
                  <a:cubicBezTo>
                    <a:pt x="118867" y="120000"/>
                    <a:pt x="120000" y="119055"/>
                    <a:pt x="120000" y="117165"/>
                  </a:cubicBezTo>
                  <a:cubicBezTo>
                    <a:pt x="120000" y="1889"/>
                    <a:pt x="120000" y="1889"/>
                    <a:pt x="120000" y="1889"/>
                  </a:cubicBezTo>
                  <a:cubicBezTo>
                    <a:pt x="120000" y="944"/>
                    <a:pt x="118867" y="0"/>
                    <a:pt x="116603" y="0"/>
                  </a:cubicBezTo>
                  <a:close/>
                  <a:moveTo>
                    <a:pt x="96226" y="11338"/>
                  </a:moveTo>
                  <a:cubicBezTo>
                    <a:pt x="97358" y="11338"/>
                    <a:pt x="99622" y="13228"/>
                    <a:pt x="99622" y="14173"/>
                  </a:cubicBezTo>
                  <a:cubicBezTo>
                    <a:pt x="99622" y="16062"/>
                    <a:pt x="97358" y="17007"/>
                    <a:pt x="96226" y="17007"/>
                  </a:cubicBezTo>
                  <a:cubicBezTo>
                    <a:pt x="93962" y="17007"/>
                    <a:pt x="92830" y="16062"/>
                    <a:pt x="92830" y="14173"/>
                  </a:cubicBezTo>
                  <a:cubicBezTo>
                    <a:pt x="92830" y="13228"/>
                    <a:pt x="93962" y="11338"/>
                    <a:pt x="96226" y="11338"/>
                  </a:cubicBezTo>
                  <a:close/>
                  <a:moveTo>
                    <a:pt x="72452" y="11338"/>
                  </a:moveTo>
                  <a:cubicBezTo>
                    <a:pt x="73584" y="11338"/>
                    <a:pt x="74716" y="13228"/>
                    <a:pt x="74716" y="14173"/>
                  </a:cubicBezTo>
                  <a:cubicBezTo>
                    <a:pt x="74716" y="16062"/>
                    <a:pt x="73584" y="17007"/>
                    <a:pt x="72452" y="17007"/>
                  </a:cubicBezTo>
                  <a:cubicBezTo>
                    <a:pt x="70188" y="17007"/>
                    <a:pt x="69056" y="16062"/>
                    <a:pt x="69056" y="14173"/>
                  </a:cubicBezTo>
                  <a:cubicBezTo>
                    <a:pt x="69056" y="13228"/>
                    <a:pt x="70188" y="11338"/>
                    <a:pt x="72452" y="11338"/>
                  </a:cubicBezTo>
                  <a:close/>
                  <a:moveTo>
                    <a:pt x="47547" y="11338"/>
                  </a:moveTo>
                  <a:cubicBezTo>
                    <a:pt x="49811" y="11338"/>
                    <a:pt x="50943" y="13228"/>
                    <a:pt x="50943" y="14173"/>
                  </a:cubicBezTo>
                  <a:cubicBezTo>
                    <a:pt x="50943" y="16062"/>
                    <a:pt x="49811" y="17007"/>
                    <a:pt x="47547" y="17007"/>
                  </a:cubicBezTo>
                  <a:cubicBezTo>
                    <a:pt x="46415" y="17007"/>
                    <a:pt x="44150" y="16062"/>
                    <a:pt x="44150" y="14173"/>
                  </a:cubicBezTo>
                  <a:cubicBezTo>
                    <a:pt x="44150" y="13228"/>
                    <a:pt x="46415" y="11338"/>
                    <a:pt x="47547" y="11338"/>
                  </a:cubicBezTo>
                  <a:close/>
                  <a:moveTo>
                    <a:pt x="23773" y="11338"/>
                  </a:moveTo>
                  <a:cubicBezTo>
                    <a:pt x="26037" y="11338"/>
                    <a:pt x="27169" y="13228"/>
                    <a:pt x="27169" y="14173"/>
                  </a:cubicBezTo>
                  <a:cubicBezTo>
                    <a:pt x="27169" y="16062"/>
                    <a:pt x="26037" y="17007"/>
                    <a:pt x="23773" y="17007"/>
                  </a:cubicBezTo>
                  <a:cubicBezTo>
                    <a:pt x="21509" y="17007"/>
                    <a:pt x="20377" y="16062"/>
                    <a:pt x="20377" y="14173"/>
                  </a:cubicBezTo>
                  <a:cubicBezTo>
                    <a:pt x="20377" y="13228"/>
                    <a:pt x="21509" y="11338"/>
                    <a:pt x="23773" y="11338"/>
                  </a:cubicBezTo>
                  <a:close/>
                  <a:moveTo>
                    <a:pt x="114339" y="115275"/>
                  </a:moveTo>
                  <a:cubicBezTo>
                    <a:pt x="5660" y="115275"/>
                    <a:pt x="5660" y="115275"/>
                    <a:pt x="5660" y="115275"/>
                  </a:cubicBezTo>
                  <a:cubicBezTo>
                    <a:pt x="5660" y="4724"/>
                    <a:pt x="5660" y="4724"/>
                    <a:pt x="5660" y="4724"/>
                  </a:cubicBezTo>
                  <a:cubicBezTo>
                    <a:pt x="21509" y="4724"/>
                    <a:pt x="21509" y="4724"/>
                    <a:pt x="21509" y="4724"/>
                  </a:cubicBezTo>
                  <a:cubicBezTo>
                    <a:pt x="21509" y="7559"/>
                    <a:pt x="21509" y="7559"/>
                    <a:pt x="21509" y="7559"/>
                  </a:cubicBezTo>
                  <a:cubicBezTo>
                    <a:pt x="16981" y="8503"/>
                    <a:pt x="14716" y="11338"/>
                    <a:pt x="14716" y="14173"/>
                  </a:cubicBezTo>
                  <a:cubicBezTo>
                    <a:pt x="14716" y="18897"/>
                    <a:pt x="19245" y="21732"/>
                    <a:pt x="23773" y="21732"/>
                  </a:cubicBezTo>
                  <a:cubicBezTo>
                    <a:pt x="28301" y="21732"/>
                    <a:pt x="32830" y="18897"/>
                    <a:pt x="32830" y="14173"/>
                  </a:cubicBezTo>
                  <a:cubicBezTo>
                    <a:pt x="32830" y="11338"/>
                    <a:pt x="30566" y="8503"/>
                    <a:pt x="27169" y="7559"/>
                  </a:cubicBezTo>
                  <a:cubicBezTo>
                    <a:pt x="27169" y="4724"/>
                    <a:pt x="27169" y="4724"/>
                    <a:pt x="27169" y="4724"/>
                  </a:cubicBezTo>
                  <a:cubicBezTo>
                    <a:pt x="45283" y="4724"/>
                    <a:pt x="45283" y="4724"/>
                    <a:pt x="45283" y="4724"/>
                  </a:cubicBezTo>
                  <a:cubicBezTo>
                    <a:pt x="45283" y="7559"/>
                    <a:pt x="45283" y="7559"/>
                    <a:pt x="45283" y="7559"/>
                  </a:cubicBezTo>
                  <a:cubicBezTo>
                    <a:pt x="41886" y="8503"/>
                    <a:pt x="38490" y="11338"/>
                    <a:pt x="38490" y="14173"/>
                  </a:cubicBezTo>
                  <a:cubicBezTo>
                    <a:pt x="38490" y="18897"/>
                    <a:pt x="43018" y="21732"/>
                    <a:pt x="47547" y="21732"/>
                  </a:cubicBezTo>
                  <a:cubicBezTo>
                    <a:pt x="53207" y="21732"/>
                    <a:pt x="56603" y="18897"/>
                    <a:pt x="56603" y="14173"/>
                  </a:cubicBezTo>
                  <a:cubicBezTo>
                    <a:pt x="56603" y="11338"/>
                    <a:pt x="54339" y="8503"/>
                    <a:pt x="50943" y="7559"/>
                  </a:cubicBezTo>
                  <a:cubicBezTo>
                    <a:pt x="50943" y="4724"/>
                    <a:pt x="50943" y="4724"/>
                    <a:pt x="50943" y="4724"/>
                  </a:cubicBezTo>
                  <a:cubicBezTo>
                    <a:pt x="69056" y="4724"/>
                    <a:pt x="69056" y="4724"/>
                    <a:pt x="69056" y="4724"/>
                  </a:cubicBezTo>
                  <a:cubicBezTo>
                    <a:pt x="69056" y="7559"/>
                    <a:pt x="69056" y="7559"/>
                    <a:pt x="69056" y="7559"/>
                  </a:cubicBezTo>
                  <a:cubicBezTo>
                    <a:pt x="65660" y="8503"/>
                    <a:pt x="63396" y="11338"/>
                    <a:pt x="63396" y="14173"/>
                  </a:cubicBezTo>
                  <a:cubicBezTo>
                    <a:pt x="63396" y="18897"/>
                    <a:pt x="66792" y="21732"/>
                    <a:pt x="72452" y="21732"/>
                  </a:cubicBezTo>
                  <a:cubicBezTo>
                    <a:pt x="76981" y="21732"/>
                    <a:pt x="80377" y="18897"/>
                    <a:pt x="80377" y="14173"/>
                  </a:cubicBezTo>
                  <a:cubicBezTo>
                    <a:pt x="80377" y="11338"/>
                    <a:pt x="78113" y="8503"/>
                    <a:pt x="74716" y="7559"/>
                  </a:cubicBezTo>
                  <a:cubicBezTo>
                    <a:pt x="74716" y="4724"/>
                    <a:pt x="74716" y="4724"/>
                    <a:pt x="74716" y="4724"/>
                  </a:cubicBezTo>
                  <a:cubicBezTo>
                    <a:pt x="92830" y="4724"/>
                    <a:pt x="92830" y="4724"/>
                    <a:pt x="92830" y="4724"/>
                  </a:cubicBezTo>
                  <a:cubicBezTo>
                    <a:pt x="92830" y="7559"/>
                    <a:pt x="92830" y="7559"/>
                    <a:pt x="92830" y="7559"/>
                  </a:cubicBezTo>
                  <a:cubicBezTo>
                    <a:pt x="89433" y="8503"/>
                    <a:pt x="87169" y="11338"/>
                    <a:pt x="87169" y="14173"/>
                  </a:cubicBezTo>
                  <a:cubicBezTo>
                    <a:pt x="87169" y="18897"/>
                    <a:pt x="90566" y="21732"/>
                    <a:pt x="96226" y="21732"/>
                  </a:cubicBezTo>
                  <a:cubicBezTo>
                    <a:pt x="100754" y="21732"/>
                    <a:pt x="105283" y="18897"/>
                    <a:pt x="105283" y="14173"/>
                  </a:cubicBezTo>
                  <a:cubicBezTo>
                    <a:pt x="105283" y="11338"/>
                    <a:pt x="101886" y="8503"/>
                    <a:pt x="98490" y="7559"/>
                  </a:cubicBezTo>
                  <a:cubicBezTo>
                    <a:pt x="98490" y="4724"/>
                    <a:pt x="98490" y="4724"/>
                    <a:pt x="98490" y="4724"/>
                  </a:cubicBezTo>
                  <a:cubicBezTo>
                    <a:pt x="114339" y="4724"/>
                    <a:pt x="114339" y="4724"/>
                    <a:pt x="114339" y="4724"/>
                  </a:cubicBezTo>
                  <a:lnTo>
                    <a:pt x="114339" y="11527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6764338" y="5132388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00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6764338" y="5245100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75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7"/>
            <p:cNvSpPr/>
            <p:nvPr/>
          </p:nvSpPr>
          <p:spPr>
            <a:xfrm>
              <a:off x="6892925" y="5154613"/>
              <a:ext cx="2460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434" y="84000"/>
                  </a:moveTo>
                  <a:cubicBezTo>
                    <a:pt x="15652" y="72000"/>
                    <a:pt x="20869" y="60000"/>
                    <a:pt x="28695" y="60000"/>
                  </a:cubicBezTo>
                  <a:cubicBezTo>
                    <a:pt x="28695" y="60000"/>
                    <a:pt x="28695" y="60000"/>
                    <a:pt x="28695" y="60000"/>
                  </a:cubicBezTo>
                  <a:cubicBezTo>
                    <a:pt x="28695" y="60000"/>
                    <a:pt x="28695" y="72000"/>
                    <a:pt x="28695" y="72000"/>
                  </a:cubicBezTo>
                  <a:cubicBezTo>
                    <a:pt x="31304" y="96000"/>
                    <a:pt x="39130" y="120000"/>
                    <a:pt x="46956" y="120000"/>
                  </a:cubicBezTo>
                  <a:cubicBezTo>
                    <a:pt x="49565" y="120000"/>
                    <a:pt x="49565" y="108000"/>
                    <a:pt x="52173" y="108000"/>
                  </a:cubicBezTo>
                  <a:cubicBezTo>
                    <a:pt x="57391" y="108000"/>
                    <a:pt x="62608" y="96000"/>
                    <a:pt x="65217" y="84000"/>
                  </a:cubicBezTo>
                  <a:cubicBezTo>
                    <a:pt x="67826" y="84000"/>
                    <a:pt x="67826" y="72000"/>
                    <a:pt x="70434" y="72000"/>
                  </a:cubicBezTo>
                  <a:cubicBezTo>
                    <a:pt x="73043" y="60000"/>
                    <a:pt x="78260" y="60000"/>
                    <a:pt x="80869" y="60000"/>
                  </a:cubicBezTo>
                  <a:cubicBezTo>
                    <a:pt x="83478" y="60000"/>
                    <a:pt x="83478" y="72000"/>
                    <a:pt x="86086" y="72000"/>
                  </a:cubicBezTo>
                  <a:cubicBezTo>
                    <a:pt x="88695" y="84000"/>
                    <a:pt x="88695" y="96000"/>
                    <a:pt x="91304" y="96000"/>
                  </a:cubicBezTo>
                  <a:cubicBezTo>
                    <a:pt x="99130" y="120000"/>
                    <a:pt x="109565" y="108000"/>
                    <a:pt x="117391" y="84000"/>
                  </a:cubicBezTo>
                  <a:cubicBezTo>
                    <a:pt x="120000" y="72000"/>
                    <a:pt x="120000" y="48000"/>
                    <a:pt x="117391" y="36000"/>
                  </a:cubicBezTo>
                  <a:cubicBezTo>
                    <a:pt x="114782" y="24000"/>
                    <a:pt x="109565" y="24000"/>
                    <a:pt x="106956" y="36000"/>
                  </a:cubicBezTo>
                  <a:cubicBezTo>
                    <a:pt x="104347" y="48000"/>
                    <a:pt x="101739" y="48000"/>
                    <a:pt x="99130" y="48000"/>
                  </a:cubicBezTo>
                  <a:cubicBezTo>
                    <a:pt x="96521" y="48000"/>
                    <a:pt x="96521" y="36000"/>
                    <a:pt x="93913" y="36000"/>
                  </a:cubicBezTo>
                  <a:cubicBezTo>
                    <a:pt x="91304" y="24000"/>
                    <a:pt x="91304" y="12000"/>
                    <a:pt x="86086" y="12000"/>
                  </a:cubicBezTo>
                  <a:cubicBezTo>
                    <a:pt x="80869" y="0"/>
                    <a:pt x="73043" y="0"/>
                    <a:pt x="65217" y="24000"/>
                  </a:cubicBezTo>
                  <a:cubicBezTo>
                    <a:pt x="62608" y="24000"/>
                    <a:pt x="60000" y="24000"/>
                    <a:pt x="60000" y="36000"/>
                  </a:cubicBezTo>
                  <a:cubicBezTo>
                    <a:pt x="54782" y="36000"/>
                    <a:pt x="52173" y="48000"/>
                    <a:pt x="49565" y="48000"/>
                  </a:cubicBezTo>
                  <a:cubicBezTo>
                    <a:pt x="44347" y="60000"/>
                    <a:pt x="41739" y="48000"/>
                    <a:pt x="41739" y="48000"/>
                  </a:cubicBezTo>
                  <a:cubicBezTo>
                    <a:pt x="39130" y="48000"/>
                    <a:pt x="39130" y="36000"/>
                    <a:pt x="39130" y="36000"/>
                  </a:cubicBezTo>
                  <a:cubicBezTo>
                    <a:pt x="39130" y="24000"/>
                    <a:pt x="36521" y="12000"/>
                    <a:pt x="33913" y="0"/>
                  </a:cubicBezTo>
                  <a:cubicBezTo>
                    <a:pt x="31304" y="0"/>
                    <a:pt x="28695" y="0"/>
                    <a:pt x="26086" y="0"/>
                  </a:cubicBezTo>
                  <a:cubicBezTo>
                    <a:pt x="18260" y="0"/>
                    <a:pt x="10434" y="12000"/>
                    <a:pt x="5217" y="36000"/>
                  </a:cubicBezTo>
                  <a:cubicBezTo>
                    <a:pt x="2608" y="48000"/>
                    <a:pt x="0" y="60000"/>
                    <a:pt x="2608" y="84000"/>
                  </a:cubicBezTo>
                  <a:cubicBezTo>
                    <a:pt x="5217" y="96000"/>
                    <a:pt x="7826" y="96000"/>
                    <a:pt x="10434" y="84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7"/>
            <p:cNvSpPr/>
            <p:nvPr/>
          </p:nvSpPr>
          <p:spPr>
            <a:xfrm>
              <a:off x="6881813" y="5256213"/>
              <a:ext cx="2730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352" y="110000"/>
                  </a:moveTo>
                  <a:cubicBezTo>
                    <a:pt x="4705" y="120000"/>
                    <a:pt x="4705" y="120000"/>
                    <a:pt x="7058" y="120000"/>
                  </a:cubicBezTo>
                  <a:cubicBezTo>
                    <a:pt x="9411" y="120000"/>
                    <a:pt x="9411" y="110000"/>
                    <a:pt x="11764" y="110000"/>
                  </a:cubicBezTo>
                  <a:cubicBezTo>
                    <a:pt x="14117" y="90000"/>
                    <a:pt x="18823" y="80000"/>
                    <a:pt x="23529" y="80000"/>
                  </a:cubicBezTo>
                  <a:cubicBezTo>
                    <a:pt x="23529" y="80000"/>
                    <a:pt x="23529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8235" y="90000"/>
                    <a:pt x="28235" y="90000"/>
                  </a:cubicBezTo>
                  <a:cubicBezTo>
                    <a:pt x="32941" y="100000"/>
                    <a:pt x="40000" y="100000"/>
                    <a:pt x="47058" y="90000"/>
                  </a:cubicBezTo>
                  <a:cubicBezTo>
                    <a:pt x="49411" y="80000"/>
                    <a:pt x="51764" y="80000"/>
                    <a:pt x="54117" y="70000"/>
                  </a:cubicBezTo>
                  <a:cubicBezTo>
                    <a:pt x="54117" y="60000"/>
                    <a:pt x="56470" y="60000"/>
                    <a:pt x="58823" y="60000"/>
                  </a:cubicBezTo>
                  <a:cubicBezTo>
                    <a:pt x="61176" y="50000"/>
                    <a:pt x="63529" y="50000"/>
                    <a:pt x="65882" y="60000"/>
                  </a:cubicBezTo>
                  <a:cubicBezTo>
                    <a:pt x="65882" y="60000"/>
                    <a:pt x="65882" y="60000"/>
                    <a:pt x="65882" y="60000"/>
                  </a:cubicBezTo>
                  <a:cubicBezTo>
                    <a:pt x="65882" y="70000"/>
                    <a:pt x="68235" y="80000"/>
                    <a:pt x="70588" y="90000"/>
                  </a:cubicBezTo>
                  <a:cubicBezTo>
                    <a:pt x="72941" y="100000"/>
                    <a:pt x="75294" y="100000"/>
                    <a:pt x="77647" y="100000"/>
                  </a:cubicBezTo>
                  <a:cubicBezTo>
                    <a:pt x="89411" y="110000"/>
                    <a:pt x="103529" y="100000"/>
                    <a:pt x="115294" y="90000"/>
                  </a:cubicBezTo>
                  <a:cubicBezTo>
                    <a:pt x="117647" y="90000"/>
                    <a:pt x="120000" y="80000"/>
                    <a:pt x="120000" y="60000"/>
                  </a:cubicBezTo>
                  <a:cubicBezTo>
                    <a:pt x="117647" y="50000"/>
                    <a:pt x="115294" y="40000"/>
                    <a:pt x="112941" y="40000"/>
                  </a:cubicBezTo>
                  <a:cubicBezTo>
                    <a:pt x="101176" y="50000"/>
                    <a:pt x="89411" y="6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5294" y="40000"/>
                    <a:pt x="75294" y="40000"/>
                    <a:pt x="75294" y="30000"/>
                  </a:cubicBezTo>
                  <a:cubicBezTo>
                    <a:pt x="70588" y="0"/>
                    <a:pt x="61176" y="0"/>
                    <a:pt x="54117" y="10000"/>
                  </a:cubicBezTo>
                  <a:cubicBezTo>
                    <a:pt x="51764" y="10000"/>
                    <a:pt x="49411" y="20000"/>
                    <a:pt x="47058" y="30000"/>
                  </a:cubicBezTo>
                  <a:cubicBezTo>
                    <a:pt x="44705" y="30000"/>
                    <a:pt x="42352" y="40000"/>
                    <a:pt x="42352" y="40000"/>
                  </a:cubicBezTo>
                  <a:cubicBezTo>
                    <a:pt x="40000" y="50000"/>
                    <a:pt x="35294" y="50000"/>
                    <a:pt x="35294" y="50000"/>
                  </a:cubicBezTo>
                  <a:cubicBezTo>
                    <a:pt x="35294" y="50000"/>
                    <a:pt x="35294" y="40000"/>
                    <a:pt x="32941" y="40000"/>
                  </a:cubicBezTo>
                  <a:cubicBezTo>
                    <a:pt x="32941" y="40000"/>
                    <a:pt x="32941" y="40000"/>
                    <a:pt x="30588" y="30000"/>
                  </a:cubicBezTo>
                  <a:cubicBezTo>
                    <a:pt x="28235" y="30000"/>
                    <a:pt x="25882" y="30000"/>
                    <a:pt x="23529" y="30000"/>
                  </a:cubicBezTo>
                  <a:cubicBezTo>
                    <a:pt x="14117" y="30000"/>
                    <a:pt x="7058" y="50000"/>
                    <a:pt x="2352" y="80000"/>
                  </a:cubicBezTo>
                  <a:cubicBezTo>
                    <a:pt x="0" y="90000"/>
                    <a:pt x="0" y="100000"/>
                    <a:pt x="2352" y="11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6753225" y="5400675"/>
              <a:ext cx="406500" cy="9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684" y="49411"/>
                  </a:moveTo>
                  <a:cubicBezTo>
                    <a:pt x="112105" y="49411"/>
                    <a:pt x="110526" y="42352"/>
                    <a:pt x="110526" y="42352"/>
                  </a:cubicBezTo>
                  <a:cubicBezTo>
                    <a:pt x="108947" y="42352"/>
                    <a:pt x="105789" y="35294"/>
                    <a:pt x="104210" y="35294"/>
                  </a:cubicBezTo>
                  <a:cubicBezTo>
                    <a:pt x="99473" y="35294"/>
                    <a:pt x="96315" y="42352"/>
                    <a:pt x="94736" y="56470"/>
                  </a:cubicBezTo>
                  <a:cubicBezTo>
                    <a:pt x="93157" y="56470"/>
                    <a:pt x="93157" y="56470"/>
                    <a:pt x="93157" y="56470"/>
                  </a:cubicBezTo>
                  <a:cubicBezTo>
                    <a:pt x="91578" y="63529"/>
                    <a:pt x="90000" y="63529"/>
                    <a:pt x="88421" y="63529"/>
                  </a:cubicBezTo>
                  <a:cubicBezTo>
                    <a:pt x="88421" y="63529"/>
                    <a:pt x="90000" y="56470"/>
                    <a:pt x="90000" y="49411"/>
                  </a:cubicBezTo>
                  <a:cubicBezTo>
                    <a:pt x="90000" y="35294"/>
                    <a:pt x="91578" y="21176"/>
                    <a:pt x="88421" y="7058"/>
                  </a:cubicBezTo>
                  <a:cubicBezTo>
                    <a:pt x="88421" y="0"/>
                    <a:pt x="85263" y="0"/>
                    <a:pt x="83684" y="0"/>
                  </a:cubicBezTo>
                  <a:cubicBezTo>
                    <a:pt x="48947" y="77647"/>
                    <a:pt x="48947" y="77647"/>
                    <a:pt x="48947" y="77647"/>
                  </a:cubicBezTo>
                  <a:cubicBezTo>
                    <a:pt x="52105" y="35294"/>
                    <a:pt x="52105" y="35294"/>
                    <a:pt x="52105" y="35294"/>
                  </a:cubicBezTo>
                  <a:cubicBezTo>
                    <a:pt x="52105" y="28235"/>
                    <a:pt x="52105" y="21176"/>
                    <a:pt x="50526" y="14117"/>
                  </a:cubicBezTo>
                  <a:cubicBezTo>
                    <a:pt x="48947" y="14117"/>
                    <a:pt x="48947" y="7058"/>
                    <a:pt x="47368" y="14117"/>
                  </a:cubicBezTo>
                  <a:cubicBezTo>
                    <a:pt x="37894" y="14117"/>
                    <a:pt x="28421" y="35294"/>
                    <a:pt x="22105" y="63529"/>
                  </a:cubicBezTo>
                  <a:cubicBezTo>
                    <a:pt x="22105" y="63529"/>
                    <a:pt x="22105" y="63529"/>
                    <a:pt x="22105" y="63529"/>
                  </a:cubicBezTo>
                  <a:cubicBezTo>
                    <a:pt x="22105" y="49411"/>
                    <a:pt x="22105" y="42352"/>
                    <a:pt x="22105" y="35294"/>
                  </a:cubicBezTo>
                  <a:cubicBezTo>
                    <a:pt x="22105" y="28235"/>
                    <a:pt x="20526" y="21176"/>
                    <a:pt x="20526" y="21176"/>
                  </a:cubicBezTo>
                  <a:cubicBezTo>
                    <a:pt x="18947" y="14117"/>
                    <a:pt x="17368" y="14117"/>
                    <a:pt x="15789" y="21176"/>
                  </a:cubicBezTo>
                  <a:cubicBezTo>
                    <a:pt x="11052" y="28235"/>
                    <a:pt x="6315" y="49411"/>
                    <a:pt x="1578" y="63529"/>
                  </a:cubicBezTo>
                  <a:cubicBezTo>
                    <a:pt x="0" y="70588"/>
                    <a:pt x="0" y="84705"/>
                    <a:pt x="1578" y="91764"/>
                  </a:cubicBezTo>
                  <a:cubicBezTo>
                    <a:pt x="3157" y="98823"/>
                    <a:pt x="6315" y="98823"/>
                    <a:pt x="7894" y="91764"/>
                  </a:cubicBezTo>
                  <a:cubicBezTo>
                    <a:pt x="9473" y="84705"/>
                    <a:pt x="11052" y="77647"/>
                    <a:pt x="12631" y="70588"/>
                  </a:cubicBezTo>
                  <a:cubicBezTo>
                    <a:pt x="12631" y="70588"/>
                    <a:pt x="12631" y="77647"/>
                    <a:pt x="12631" y="77647"/>
                  </a:cubicBezTo>
                  <a:cubicBezTo>
                    <a:pt x="12631" y="84705"/>
                    <a:pt x="12631" y="91764"/>
                    <a:pt x="14210" y="91764"/>
                  </a:cubicBezTo>
                  <a:cubicBezTo>
                    <a:pt x="15789" y="98823"/>
                    <a:pt x="18947" y="112941"/>
                    <a:pt x="26842" y="84705"/>
                  </a:cubicBezTo>
                  <a:cubicBezTo>
                    <a:pt x="31578" y="70588"/>
                    <a:pt x="36315" y="56470"/>
                    <a:pt x="42631" y="49411"/>
                  </a:cubicBezTo>
                  <a:cubicBezTo>
                    <a:pt x="39473" y="84705"/>
                    <a:pt x="39473" y="84705"/>
                    <a:pt x="39473" y="84705"/>
                  </a:cubicBezTo>
                  <a:cubicBezTo>
                    <a:pt x="39473" y="91764"/>
                    <a:pt x="39473" y="105882"/>
                    <a:pt x="41052" y="112941"/>
                  </a:cubicBezTo>
                  <a:cubicBezTo>
                    <a:pt x="42631" y="120000"/>
                    <a:pt x="42631" y="120000"/>
                    <a:pt x="45789" y="120000"/>
                  </a:cubicBezTo>
                  <a:cubicBezTo>
                    <a:pt x="45789" y="120000"/>
                    <a:pt x="47368" y="120000"/>
                    <a:pt x="48947" y="120000"/>
                  </a:cubicBezTo>
                  <a:cubicBezTo>
                    <a:pt x="82105" y="49411"/>
                    <a:pt x="82105" y="49411"/>
                    <a:pt x="82105" y="49411"/>
                  </a:cubicBezTo>
                  <a:cubicBezTo>
                    <a:pt x="80526" y="56470"/>
                    <a:pt x="80526" y="70588"/>
                    <a:pt x="82105" y="77647"/>
                  </a:cubicBezTo>
                  <a:cubicBezTo>
                    <a:pt x="83684" y="91764"/>
                    <a:pt x="85263" y="91764"/>
                    <a:pt x="86842" y="98823"/>
                  </a:cubicBezTo>
                  <a:cubicBezTo>
                    <a:pt x="90000" y="98823"/>
                    <a:pt x="94736" y="98823"/>
                    <a:pt x="96315" y="91764"/>
                  </a:cubicBezTo>
                  <a:cubicBezTo>
                    <a:pt x="97894" y="84705"/>
                    <a:pt x="97894" y="84705"/>
                    <a:pt x="99473" y="84705"/>
                  </a:cubicBezTo>
                  <a:cubicBezTo>
                    <a:pt x="101052" y="77647"/>
                    <a:pt x="102631" y="70588"/>
                    <a:pt x="104210" y="70588"/>
                  </a:cubicBezTo>
                  <a:cubicBezTo>
                    <a:pt x="104210" y="70588"/>
                    <a:pt x="105789" y="77647"/>
                    <a:pt x="107368" y="77647"/>
                  </a:cubicBezTo>
                  <a:cubicBezTo>
                    <a:pt x="110526" y="84705"/>
                    <a:pt x="115263" y="91764"/>
                    <a:pt x="118421" y="70588"/>
                  </a:cubicBezTo>
                  <a:cubicBezTo>
                    <a:pt x="120000" y="63529"/>
                    <a:pt x="120000" y="56470"/>
                    <a:pt x="118421" y="49411"/>
                  </a:cubicBezTo>
                  <a:cubicBezTo>
                    <a:pt x="116842" y="42352"/>
                    <a:pt x="115263" y="42352"/>
                    <a:pt x="113684" y="494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7326313" y="4976813"/>
              <a:ext cx="165000" cy="611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290" y="5263"/>
                  </a:moveTo>
                  <a:cubicBezTo>
                    <a:pt x="73548" y="5263"/>
                    <a:pt x="73548" y="5263"/>
                    <a:pt x="73548" y="5263"/>
                  </a:cubicBezTo>
                  <a:cubicBezTo>
                    <a:pt x="65806" y="2105"/>
                    <a:pt x="54193" y="0"/>
                    <a:pt x="38709" y="0"/>
                  </a:cubicBezTo>
                  <a:cubicBezTo>
                    <a:pt x="15483" y="0"/>
                    <a:pt x="0" y="4210"/>
                    <a:pt x="0" y="10526"/>
                  </a:cubicBezTo>
                  <a:cubicBezTo>
                    <a:pt x="0" y="91578"/>
                    <a:pt x="0" y="91578"/>
                    <a:pt x="0" y="91578"/>
                  </a:cubicBezTo>
                  <a:cubicBezTo>
                    <a:pt x="0" y="91578"/>
                    <a:pt x="0" y="92631"/>
                    <a:pt x="0" y="92631"/>
                  </a:cubicBezTo>
                  <a:cubicBezTo>
                    <a:pt x="30967" y="117894"/>
                    <a:pt x="30967" y="117894"/>
                    <a:pt x="30967" y="117894"/>
                  </a:cubicBezTo>
                  <a:cubicBezTo>
                    <a:pt x="30967" y="118947"/>
                    <a:pt x="34838" y="119999"/>
                    <a:pt x="38709" y="119999"/>
                  </a:cubicBezTo>
                  <a:cubicBezTo>
                    <a:pt x="42580" y="119999"/>
                    <a:pt x="46451" y="118947"/>
                    <a:pt x="46451" y="117894"/>
                  </a:cubicBezTo>
                  <a:cubicBezTo>
                    <a:pt x="77419" y="92631"/>
                    <a:pt x="77419" y="92631"/>
                    <a:pt x="77419" y="92631"/>
                  </a:cubicBezTo>
                  <a:cubicBezTo>
                    <a:pt x="77419" y="92631"/>
                    <a:pt x="81290" y="91578"/>
                    <a:pt x="81290" y="91578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92903" y="10526"/>
                    <a:pt x="100645" y="12631"/>
                    <a:pt x="100645" y="15789"/>
                  </a:cubicBezTo>
                  <a:cubicBezTo>
                    <a:pt x="100645" y="57894"/>
                    <a:pt x="100645" y="57894"/>
                    <a:pt x="100645" y="57894"/>
                  </a:cubicBezTo>
                  <a:cubicBezTo>
                    <a:pt x="100645" y="59999"/>
                    <a:pt x="104516" y="61052"/>
                    <a:pt x="112258" y="61052"/>
                  </a:cubicBezTo>
                  <a:cubicBezTo>
                    <a:pt x="116129" y="61052"/>
                    <a:pt x="120000" y="59999"/>
                    <a:pt x="120000" y="57894"/>
                  </a:cubicBezTo>
                  <a:cubicBezTo>
                    <a:pt x="120000" y="15789"/>
                    <a:pt x="120000" y="15789"/>
                    <a:pt x="120000" y="15789"/>
                  </a:cubicBezTo>
                  <a:cubicBezTo>
                    <a:pt x="120000" y="10526"/>
                    <a:pt x="100645" y="5263"/>
                    <a:pt x="81290" y="5263"/>
                  </a:cubicBezTo>
                  <a:close/>
                  <a:moveTo>
                    <a:pt x="38709" y="108421"/>
                  </a:moveTo>
                  <a:cubicBezTo>
                    <a:pt x="19354" y="91578"/>
                    <a:pt x="19354" y="91578"/>
                    <a:pt x="19354" y="91578"/>
                  </a:cubicBezTo>
                  <a:cubicBezTo>
                    <a:pt x="58064" y="91578"/>
                    <a:pt x="58064" y="91578"/>
                    <a:pt x="58064" y="91578"/>
                  </a:cubicBezTo>
                  <a:lnTo>
                    <a:pt x="38709" y="108421"/>
                  </a:lnTo>
                  <a:close/>
                  <a:moveTo>
                    <a:pt x="61935" y="86315"/>
                  </a:moveTo>
                  <a:cubicBezTo>
                    <a:pt x="19354" y="86315"/>
                    <a:pt x="19354" y="86315"/>
                    <a:pt x="19354" y="86315"/>
                  </a:cubicBezTo>
                  <a:cubicBezTo>
                    <a:pt x="19354" y="52631"/>
                    <a:pt x="19354" y="52631"/>
                    <a:pt x="19354" y="52631"/>
                  </a:cubicBezTo>
                  <a:cubicBezTo>
                    <a:pt x="61935" y="52631"/>
                    <a:pt x="61935" y="52631"/>
                    <a:pt x="61935" y="52631"/>
                  </a:cubicBezTo>
                  <a:lnTo>
                    <a:pt x="61935" y="86315"/>
                  </a:lnTo>
                  <a:close/>
                  <a:moveTo>
                    <a:pt x="61935" y="47368"/>
                  </a:moveTo>
                  <a:cubicBezTo>
                    <a:pt x="19354" y="47368"/>
                    <a:pt x="19354" y="47368"/>
                    <a:pt x="19354" y="47368"/>
                  </a:cubicBezTo>
                  <a:cubicBezTo>
                    <a:pt x="19354" y="10526"/>
                    <a:pt x="19354" y="10526"/>
                    <a:pt x="19354" y="10526"/>
                  </a:cubicBezTo>
                  <a:cubicBezTo>
                    <a:pt x="19354" y="7368"/>
                    <a:pt x="27096" y="5263"/>
                    <a:pt x="38709" y="5263"/>
                  </a:cubicBezTo>
                  <a:cubicBezTo>
                    <a:pt x="50322" y="5263"/>
                    <a:pt x="61935" y="7368"/>
                    <a:pt x="61935" y="10526"/>
                  </a:cubicBezTo>
                  <a:lnTo>
                    <a:pt x="61935" y="473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7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78311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"/>
          <p:cNvSpPr/>
          <p:nvPr/>
        </p:nvSpPr>
        <p:spPr>
          <a:xfrm>
            <a:off x="11744000" y="2944372"/>
            <a:ext cx="448000" cy="96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5" name="Google Shape;185;p8"/>
          <p:cNvSpPr/>
          <p:nvPr/>
        </p:nvSpPr>
        <p:spPr>
          <a:xfrm>
            <a:off x="0" y="0"/>
            <a:ext cx="8128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6" name="Google Shape;186;p8"/>
          <p:cNvSpPr txBox="1">
            <a:spLocks noGrp="1"/>
          </p:cNvSpPr>
          <p:nvPr>
            <p:ph type="title"/>
          </p:nvPr>
        </p:nvSpPr>
        <p:spPr>
          <a:xfrm>
            <a:off x="609600" y="782633"/>
            <a:ext cx="68516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8"/>
          <p:cNvSpPr txBox="1">
            <a:spLocks noGrp="1"/>
          </p:cNvSpPr>
          <p:nvPr>
            <p:ph type="sldNum" idx="12"/>
          </p:nvPr>
        </p:nvSpPr>
        <p:spPr>
          <a:xfrm>
            <a:off x="11744000" y="2944233"/>
            <a:ext cx="448000" cy="9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grpSp>
        <p:nvGrpSpPr>
          <p:cNvPr id="188" name="Google Shape;188;p8"/>
          <p:cNvGrpSpPr/>
          <p:nvPr/>
        </p:nvGrpSpPr>
        <p:grpSpPr>
          <a:xfrm>
            <a:off x="8943918" y="3930667"/>
            <a:ext cx="2309433" cy="2927317"/>
            <a:chOff x="6662738" y="3806825"/>
            <a:chExt cx="1732075" cy="2195488"/>
          </a:xfrm>
        </p:grpSpPr>
        <p:sp>
          <p:nvSpPr>
            <p:cNvPr id="189" name="Google Shape;189;p8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8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6662738" y="4949825"/>
              <a:ext cx="566700" cy="6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603" y="0"/>
                  </a:moveTo>
                  <a:cubicBezTo>
                    <a:pt x="2264" y="0"/>
                    <a:pt x="2264" y="0"/>
                    <a:pt x="2264" y="0"/>
                  </a:cubicBezTo>
                  <a:cubicBezTo>
                    <a:pt x="1132" y="0"/>
                    <a:pt x="0" y="944"/>
                    <a:pt x="0" y="1889"/>
                  </a:cubicBezTo>
                  <a:cubicBezTo>
                    <a:pt x="0" y="117165"/>
                    <a:pt x="0" y="117165"/>
                    <a:pt x="0" y="117165"/>
                  </a:cubicBezTo>
                  <a:cubicBezTo>
                    <a:pt x="0" y="119055"/>
                    <a:pt x="1132" y="120000"/>
                    <a:pt x="2264" y="120000"/>
                  </a:cubicBezTo>
                  <a:cubicBezTo>
                    <a:pt x="116603" y="120000"/>
                    <a:pt x="116603" y="120000"/>
                    <a:pt x="116603" y="120000"/>
                  </a:cubicBezTo>
                  <a:cubicBezTo>
                    <a:pt x="118867" y="120000"/>
                    <a:pt x="120000" y="119055"/>
                    <a:pt x="120000" y="117165"/>
                  </a:cubicBezTo>
                  <a:cubicBezTo>
                    <a:pt x="120000" y="1889"/>
                    <a:pt x="120000" y="1889"/>
                    <a:pt x="120000" y="1889"/>
                  </a:cubicBezTo>
                  <a:cubicBezTo>
                    <a:pt x="120000" y="944"/>
                    <a:pt x="118867" y="0"/>
                    <a:pt x="116603" y="0"/>
                  </a:cubicBezTo>
                  <a:close/>
                  <a:moveTo>
                    <a:pt x="96226" y="11338"/>
                  </a:moveTo>
                  <a:cubicBezTo>
                    <a:pt x="97358" y="11338"/>
                    <a:pt x="99622" y="13228"/>
                    <a:pt x="99622" y="14173"/>
                  </a:cubicBezTo>
                  <a:cubicBezTo>
                    <a:pt x="99622" y="16062"/>
                    <a:pt x="97358" y="17007"/>
                    <a:pt x="96226" y="17007"/>
                  </a:cubicBezTo>
                  <a:cubicBezTo>
                    <a:pt x="93962" y="17007"/>
                    <a:pt x="92830" y="16062"/>
                    <a:pt x="92830" y="14173"/>
                  </a:cubicBezTo>
                  <a:cubicBezTo>
                    <a:pt x="92830" y="13228"/>
                    <a:pt x="93962" y="11338"/>
                    <a:pt x="96226" y="11338"/>
                  </a:cubicBezTo>
                  <a:close/>
                  <a:moveTo>
                    <a:pt x="72452" y="11338"/>
                  </a:moveTo>
                  <a:cubicBezTo>
                    <a:pt x="73584" y="11338"/>
                    <a:pt x="74716" y="13228"/>
                    <a:pt x="74716" y="14173"/>
                  </a:cubicBezTo>
                  <a:cubicBezTo>
                    <a:pt x="74716" y="16062"/>
                    <a:pt x="73584" y="17007"/>
                    <a:pt x="72452" y="17007"/>
                  </a:cubicBezTo>
                  <a:cubicBezTo>
                    <a:pt x="70188" y="17007"/>
                    <a:pt x="69056" y="16062"/>
                    <a:pt x="69056" y="14173"/>
                  </a:cubicBezTo>
                  <a:cubicBezTo>
                    <a:pt x="69056" y="13228"/>
                    <a:pt x="70188" y="11338"/>
                    <a:pt x="72452" y="11338"/>
                  </a:cubicBezTo>
                  <a:close/>
                  <a:moveTo>
                    <a:pt x="47547" y="11338"/>
                  </a:moveTo>
                  <a:cubicBezTo>
                    <a:pt x="49811" y="11338"/>
                    <a:pt x="50943" y="13228"/>
                    <a:pt x="50943" y="14173"/>
                  </a:cubicBezTo>
                  <a:cubicBezTo>
                    <a:pt x="50943" y="16062"/>
                    <a:pt x="49811" y="17007"/>
                    <a:pt x="47547" y="17007"/>
                  </a:cubicBezTo>
                  <a:cubicBezTo>
                    <a:pt x="46415" y="17007"/>
                    <a:pt x="44150" y="16062"/>
                    <a:pt x="44150" y="14173"/>
                  </a:cubicBezTo>
                  <a:cubicBezTo>
                    <a:pt x="44150" y="13228"/>
                    <a:pt x="46415" y="11338"/>
                    <a:pt x="47547" y="11338"/>
                  </a:cubicBezTo>
                  <a:close/>
                  <a:moveTo>
                    <a:pt x="23773" y="11338"/>
                  </a:moveTo>
                  <a:cubicBezTo>
                    <a:pt x="26037" y="11338"/>
                    <a:pt x="27169" y="13228"/>
                    <a:pt x="27169" y="14173"/>
                  </a:cubicBezTo>
                  <a:cubicBezTo>
                    <a:pt x="27169" y="16062"/>
                    <a:pt x="26037" y="17007"/>
                    <a:pt x="23773" y="17007"/>
                  </a:cubicBezTo>
                  <a:cubicBezTo>
                    <a:pt x="21509" y="17007"/>
                    <a:pt x="20377" y="16062"/>
                    <a:pt x="20377" y="14173"/>
                  </a:cubicBezTo>
                  <a:cubicBezTo>
                    <a:pt x="20377" y="13228"/>
                    <a:pt x="21509" y="11338"/>
                    <a:pt x="23773" y="11338"/>
                  </a:cubicBezTo>
                  <a:close/>
                  <a:moveTo>
                    <a:pt x="114339" y="115275"/>
                  </a:moveTo>
                  <a:cubicBezTo>
                    <a:pt x="5660" y="115275"/>
                    <a:pt x="5660" y="115275"/>
                    <a:pt x="5660" y="115275"/>
                  </a:cubicBezTo>
                  <a:cubicBezTo>
                    <a:pt x="5660" y="4724"/>
                    <a:pt x="5660" y="4724"/>
                    <a:pt x="5660" y="4724"/>
                  </a:cubicBezTo>
                  <a:cubicBezTo>
                    <a:pt x="21509" y="4724"/>
                    <a:pt x="21509" y="4724"/>
                    <a:pt x="21509" y="4724"/>
                  </a:cubicBezTo>
                  <a:cubicBezTo>
                    <a:pt x="21509" y="7559"/>
                    <a:pt x="21509" y="7559"/>
                    <a:pt x="21509" y="7559"/>
                  </a:cubicBezTo>
                  <a:cubicBezTo>
                    <a:pt x="16981" y="8503"/>
                    <a:pt x="14716" y="11338"/>
                    <a:pt x="14716" y="14173"/>
                  </a:cubicBezTo>
                  <a:cubicBezTo>
                    <a:pt x="14716" y="18897"/>
                    <a:pt x="19245" y="21732"/>
                    <a:pt x="23773" y="21732"/>
                  </a:cubicBezTo>
                  <a:cubicBezTo>
                    <a:pt x="28301" y="21732"/>
                    <a:pt x="32830" y="18897"/>
                    <a:pt x="32830" y="14173"/>
                  </a:cubicBezTo>
                  <a:cubicBezTo>
                    <a:pt x="32830" y="11338"/>
                    <a:pt x="30566" y="8503"/>
                    <a:pt x="27169" y="7559"/>
                  </a:cubicBezTo>
                  <a:cubicBezTo>
                    <a:pt x="27169" y="4724"/>
                    <a:pt x="27169" y="4724"/>
                    <a:pt x="27169" y="4724"/>
                  </a:cubicBezTo>
                  <a:cubicBezTo>
                    <a:pt x="45283" y="4724"/>
                    <a:pt x="45283" y="4724"/>
                    <a:pt x="45283" y="4724"/>
                  </a:cubicBezTo>
                  <a:cubicBezTo>
                    <a:pt x="45283" y="7559"/>
                    <a:pt x="45283" y="7559"/>
                    <a:pt x="45283" y="7559"/>
                  </a:cubicBezTo>
                  <a:cubicBezTo>
                    <a:pt x="41886" y="8503"/>
                    <a:pt x="38490" y="11338"/>
                    <a:pt x="38490" y="14173"/>
                  </a:cubicBezTo>
                  <a:cubicBezTo>
                    <a:pt x="38490" y="18897"/>
                    <a:pt x="43018" y="21732"/>
                    <a:pt x="47547" y="21732"/>
                  </a:cubicBezTo>
                  <a:cubicBezTo>
                    <a:pt x="53207" y="21732"/>
                    <a:pt x="56603" y="18897"/>
                    <a:pt x="56603" y="14173"/>
                  </a:cubicBezTo>
                  <a:cubicBezTo>
                    <a:pt x="56603" y="11338"/>
                    <a:pt x="54339" y="8503"/>
                    <a:pt x="50943" y="7559"/>
                  </a:cubicBezTo>
                  <a:cubicBezTo>
                    <a:pt x="50943" y="4724"/>
                    <a:pt x="50943" y="4724"/>
                    <a:pt x="50943" y="4724"/>
                  </a:cubicBezTo>
                  <a:cubicBezTo>
                    <a:pt x="69056" y="4724"/>
                    <a:pt x="69056" y="4724"/>
                    <a:pt x="69056" y="4724"/>
                  </a:cubicBezTo>
                  <a:cubicBezTo>
                    <a:pt x="69056" y="7559"/>
                    <a:pt x="69056" y="7559"/>
                    <a:pt x="69056" y="7559"/>
                  </a:cubicBezTo>
                  <a:cubicBezTo>
                    <a:pt x="65660" y="8503"/>
                    <a:pt x="63396" y="11338"/>
                    <a:pt x="63396" y="14173"/>
                  </a:cubicBezTo>
                  <a:cubicBezTo>
                    <a:pt x="63396" y="18897"/>
                    <a:pt x="66792" y="21732"/>
                    <a:pt x="72452" y="21732"/>
                  </a:cubicBezTo>
                  <a:cubicBezTo>
                    <a:pt x="76981" y="21732"/>
                    <a:pt x="80377" y="18897"/>
                    <a:pt x="80377" y="14173"/>
                  </a:cubicBezTo>
                  <a:cubicBezTo>
                    <a:pt x="80377" y="11338"/>
                    <a:pt x="78113" y="8503"/>
                    <a:pt x="74716" y="7559"/>
                  </a:cubicBezTo>
                  <a:cubicBezTo>
                    <a:pt x="74716" y="4724"/>
                    <a:pt x="74716" y="4724"/>
                    <a:pt x="74716" y="4724"/>
                  </a:cubicBezTo>
                  <a:cubicBezTo>
                    <a:pt x="92830" y="4724"/>
                    <a:pt x="92830" y="4724"/>
                    <a:pt x="92830" y="4724"/>
                  </a:cubicBezTo>
                  <a:cubicBezTo>
                    <a:pt x="92830" y="7559"/>
                    <a:pt x="92830" y="7559"/>
                    <a:pt x="92830" y="7559"/>
                  </a:cubicBezTo>
                  <a:cubicBezTo>
                    <a:pt x="89433" y="8503"/>
                    <a:pt x="87169" y="11338"/>
                    <a:pt x="87169" y="14173"/>
                  </a:cubicBezTo>
                  <a:cubicBezTo>
                    <a:pt x="87169" y="18897"/>
                    <a:pt x="90566" y="21732"/>
                    <a:pt x="96226" y="21732"/>
                  </a:cubicBezTo>
                  <a:cubicBezTo>
                    <a:pt x="100754" y="21732"/>
                    <a:pt x="105283" y="18897"/>
                    <a:pt x="105283" y="14173"/>
                  </a:cubicBezTo>
                  <a:cubicBezTo>
                    <a:pt x="105283" y="11338"/>
                    <a:pt x="101886" y="8503"/>
                    <a:pt x="98490" y="7559"/>
                  </a:cubicBezTo>
                  <a:cubicBezTo>
                    <a:pt x="98490" y="4724"/>
                    <a:pt x="98490" y="4724"/>
                    <a:pt x="98490" y="4724"/>
                  </a:cubicBezTo>
                  <a:cubicBezTo>
                    <a:pt x="114339" y="4724"/>
                    <a:pt x="114339" y="4724"/>
                    <a:pt x="114339" y="4724"/>
                  </a:cubicBezTo>
                  <a:lnTo>
                    <a:pt x="114339" y="11527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6764338" y="5132388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00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6764338" y="5245100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75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6892925" y="5154613"/>
              <a:ext cx="2460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434" y="84000"/>
                  </a:moveTo>
                  <a:cubicBezTo>
                    <a:pt x="15652" y="72000"/>
                    <a:pt x="20869" y="60000"/>
                    <a:pt x="28695" y="60000"/>
                  </a:cubicBezTo>
                  <a:cubicBezTo>
                    <a:pt x="28695" y="60000"/>
                    <a:pt x="28695" y="60000"/>
                    <a:pt x="28695" y="60000"/>
                  </a:cubicBezTo>
                  <a:cubicBezTo>
                    <a:pt x="28695" y="60000"/>
                    <a:pt x="28695" y="72000"/>
                    <a:pt x="28695" y="72000"/>
                  </a:cubicBezTo>
                  <a:cubicBezTo>
                    <a:pt x="31304" y="96000"/>
                    <a:pt x="39130" y="120000"/>
                    <a:pt x="46956" y="120000"/>
                  </a:cubicBezTo>
                  <a:cubicBezTo>
                    <a:pt x="49565" y="120000"/>
                    <a:pt x="49565" y="108000"/>
                    <a:pt x="52173" y="108000"/>
                  </a:cubicBezTo>
                  <a:cubicBezTo>
                    <a:pt x="57391" y="108000"/>
                    <a:pt x="62608" y="96000"/>
                    <a:pt x="65217" y="84000"/>
                  </a:cubicBezTo>
                  <a:cubicBezTo>
                    <a:pt x="67826" y="84000"/>
                    <a:pt x="67826" y="72000"/>
                    <a:pt x="70434" y="72000"/>
                  </a:cubicBezTo>
                  <a:cubicBezTo>
                    <a:pt x="73043" y="60000"/>
                    <a:pt x="78260" y="60000"/>
                    <a:pt x="80869" y="60000"/>
                  </a:cubicBezTo>
                  <a:cubicBezTo>
                    <a:pt x="83478" y="60000"/>
                    <a:pt x="83478" y="72000"/>
                    <a:pt x="86086" y="72000"/>
                  </a:cubicBezTo>
                  <a:cubicBezTo>
                    <a:pt x="88695" y="84000"/>
                    <a:pt x="88695" y="96000"/>
                    <a:pt x="91304" y="96000"/>
                  </a:cubicBezTo>
                  <a:cubicBezTo>
                    <a:pt x="99130" y="120000"/>
                    <a:pt x="109565" y="108000"/>
                    <a:pt x="117391" y="84000"/>
                  </a:cubicBezTo>
                  <a:cubicBezTo>
                    <a:pt x="120000" y="72000"/>
                    <a:pt x="120000" y="48000"/>
                    <a:pt x="117391" y="36000"/>
                  </a:cubicBezTo>
                  <a:cubicBezTo>
                    <a:pt x="114782" y="24000"/>
                    <a:pt x="109565" y="24000"/>
                    <a:pt x="106956" y="36000"/>
                  </a:cubicBezTo>
                  <a:cubicBezTo>
                    <a:pt x="104347" y="48000"/>
                    <a:pt x="101739" y="48000"/>
                    <a:pt x="99130" y="48000"/>
                  </a:cubicBezTo>
                  <a:cubicBezTo>
                    <a:pt x="96521" y="48000"/>
                    <a:pt x="96521" y="36000"/>
                    <a:pt x="93913" y="36000"/>
                  </a:cubicBezTo>
                  <a:cubicBezTo>
                    <a:pt x="91304" y="24000"/>
                    <a:pt x="91304" y="12000"/>
                    <a:pt x="86086" y="12000"/>
                  </a:cubicBezTo>
                  <a:cubicBezTo>
                    <a:pt x="80869" y="0"/>
                    <a:pt x="73043" y="0"/>
                    <a:pt x="65217" y="24000"/>
                  </a:cubicBezTo>
                  <a:cubicBezTo>
                    <a:pt x="62608" y="24000"/>
                    <a:pt x="60000" y="24000"/>
                    <a:pt x="60000" y="36000"/>
                  </a:cubicBezTo>
                  <a:cubicBezTo>
                    <a:pt x="54782" y="36000"/>
                    <a:pt x="52173" y="48000"/>
                    <a:pt x="49565" y="48000"/>
                  </a:cubicBezTo>
                  <a:cubicBezTo>
                    <a:pt x="44347" y="60000"/>
                    <a:pt x="41739" y="48000"/>
                    <a:pt x="41739" y="48000"/>
                  </a:cubicBezTo>
                  <a:cubicBezTo>
                    <a:pt x="39130" y="48000"/>
                    <a:pt x="39130" y="36000"/>
                    <a:pt x="39130" y="36000"/>
                  </a:cubicBezTo>
                  <a:cubicBezTo>
                    <a:pt x="39130" y="24000"/>
                    <a:pt x="36521" y="12000"/>
                    <a:pt x="33913" y="0"/>
                  </a:cubicBezTo>
                  <a:cubicBezTo>
                    <a:pt x="31304" y="0"/>
                    <a:pt x="28695" y="0"/>
                    <a:pt x="26086" y="0"/>
                  </a:cubicBezTo>
                  <a:cubicBezTo>
                    <a:pt x="18260" y="0"/>
                    <a:pt x="10434" y="12000"/>
                    <a:pt x="5217" y="36000"/>
                  </a:cubicBezTo>
                  <a:cubicBezTo>
                    <a:pt x="2608" y="48000"/>
                    <a:pt x="0" y="60000"/>
                    <a:pt x="2608" y="84000"/>
                  </a:cubicBezTo>
                  <a:cubicBezTo>
                    <a:pt x="5217" y="96000"/>
                    <a:pt x="7826" y="96000"/>
                    <a:pt x="10434" y="84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6881813" y="5256213"/>
              <a:ext cx="2730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352" y="110000"/>
                  </a:moveTo>
                  <a:cubicBezTo>
                    <a:pt x="4705" y="120000"/>
                    <a:pt x="4705" y="120000"/>
                    <a:pt x="7058" y="120000"/>
                  </a:cubicBezTo>
                  <a:cubicBezTo>
                    <a:pt x="9411" y="120000"/>
                    <a:pt x="9411" y="110000"/>
                    <a:pt x="11764" y="110000"/>
                  </a:cubicBezTo>
                  <a:cubicBezTo>
                    <a:pt x="14117" y="90000"/>
                    <a:pt x="18823" y="80000"/>
                    <a:pt x="23529" y="80000"/>
                  </a:cubicBezTo>
                  <a:cubicBezTo>
                    <a:pt x="23529" y="80000"/>
                    <a:pt x="23529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8235" y="90000"/>
                    <a:pt x="28235" y="90000"/>
                  </a:cubicBezTo>
                  <a:cubicBezTo>
                    <a:pt x="32941" y="100000"/>
                    <a:pt x="40000" y="100000"/>
                    <a:pt x="47058" y="90000"/>
                  </a:cubicBezTo>
                  <a:cubicBezTo>
                    <a:pt x="49411" y="80000"/>
                    <a:pt x="51764" y="80000"/>
                    <a:pt x="54117" y="70000"/>
                  </a:cubicBezTo>
                  <a:cubicBezTo>
                    <a:pt x="54117" y="60000"/>
                    <a:pt x="56470" y="60000"/>
                    <a:pt x="58823" y="60000"/>
                  </a:cubicBezTo>
                  <a:cubicBezTo>
                    <a:pt x="61176" y="50000"/>
                    <a:pt x="63529" y="50000"/>
                    <a:pt x="65882" y="60000"/>
                  </a:cubicBezTo>
                  <a:cubicBezTo>
                    <a:pt x="65882" y="60000"/>
                    <a:pt x="65882" y="60000"/>
                    <a:pt x="65882" y="60000"/>
                  </a:cubicBezTo>
                  <a:cubicBezTo>
                    <a:pt x="65882" y="70000"/>
                    <a:pt x="68235" y="80000"/>
                    <a:pt x="70588" y="90000"/>
                  </a:cubicBezTo>
                  <a:cubicBezTo>
                    <a:pt x="72941" y="100000"/>
                    <a:pt x="75294" y="100000"/>
                    <a:pt x="77647" y="100000"/>
                  </a:cubicBezTo>
                  <a:cubicBezTo>
                    <a:pt x="89411" y="110000"/>
                    <a:pt x="103529" y="100000"/>
                    <a:pt x="115294" y="90000"/>
                  </a:cubicBezTo>
                  <a:cubicBezTo>
                    <a:pt x="117647" y="90000"/>
                    <a:pt x="120000" y="80000"/>
                    <a:pt x="120000" y="60000"/>
                  </a:cubicBezTo>
                  <a:cubicBezTo>
                    <a:pt x="117647" y="50000"/>
                    <a:pt x="115294" y="40000"/>
                    <a:pt x="112941" y="40000"/>
                  </a:cubicBezTo>
                  <a:cubicBezTo>
                    <a:pt x="101176" y="50000"/>
                    <a:pt x="89411" y="6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5294" y="40000"/>
                    <a:pt x="75294" y="40000"/>
                    <a:pt x="75294" y="30000"/>
                  </a:cubicBezTo>
                  <a:cubicBezTo>
                    <a:pt x="70588" y="0"/>
                    <a:pt x="61176" y="0"/>
                    <a:pt x="54117" y="10000"/>
                  </a:cubicBezTo>
                  <a:cubicBezTo>
                    <a:pt x="51764" y="10000"/>
                    <a:pt x="49411" y="20000"/>
                    <a:pt x="47058" y="30000"/>
                  </a:cubicBezTo>
                  <a:cubicBezTo>
                    <a:pt x="44705" y="30000"/>
                    <a:pt x="42352" y="40000"/>
                    <a:pt x="42352" y="40000"/>
                  </a:cubicBezTo>
                  <a:cubicBezTo>
                    <a:pt x="40000" y="50000"/>
                    <a:pt x="35294" y="50000"/>
                    <a:pt x="35294" y="50000"/>
                  </a:cubicBezTo>
                  <a:cubicBezTo>
                    <a:pt x="35294" y="50000"/>
                    <a:pt x="35294" y="40000"/>
                    <a:pt x="32941" y="40000"/>
                  </a:cubicBezTo>
                  <a:cubicBezTo>
                    <a:pt x="32941" y="40000"/>
                    <a:pt x="32941" y="40000"/>
                    <a:pt x="30588" y="30000"/>
                  </a:cubicBezTo>
                  <a:cubicBezTo>
                    <a:pt x="28235" y="30000"/>
                    <a:pt x="25882" y="30000"/>
                    <a:pt x="23529" y="30000"/>
                  </a:cubicBezTo>
                  <a:cubicBezTo>
                    <a:pt x="14117" y="30000"/>
                    <a:pt x="7058" y="50000"/>
                    <a:pt x="2352" y="80000"/>
                  </a:cubicBezTo>
                  <a:cubicBezTo>
                    <a:pt x="0" y="90000"/>
                    <a:pt x="0" y="100000"/>
                    <a:pt x="2352" y="11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8"/>
            <p:cNvSpPr/>
            <p:nvPr/>
          </p:nvSpPr>
          <p:spPr>
            <a:xfrm>
              <a:off x="6753225" y="5400675"/>
              <a:ext cx="406500" cy="9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684" y="49411"/>
                  </a:moveTo>
                  <a:cubicBezTo>
                    <a:pt x="112105" y="49411"/>
                    <a:pt x="110526" y="42352"/>
                    <a:pt x="110526" y="42352"/>
                  </a:cubicBezTo>
                  <a:cubicBezTo>
                    <a:pt x="108947" y="42352"/>
                    <a:pt x="105789" y="35294"/>
                    <a:pt x="104210" y="35294"/>
                  </a:cubicBezTo>
                  <a:cubicBezTo>
                    <a:pt x="99473" y="35294"/>
                    <a:pt x="96315" y="42352"/>
                    <a:pt x="94736" y="56470"/>
                  </a:cubicBezTo>
                  <a:cubicBezTo>
                    <a:pt x="93157" y="56470"/>
                    <a:pt x="93157" y="56470"/>
                    <a:pt x="93157" y="56470"/>
                  </a:cubicBezTo>
                  <a:cubicBezTo>
                    <a:pt x="91578" y="63529"/>
                    <a:pt x="90000" y="63529"/>
                    <a:pt x="88421" y="63529"/>
                  </a:cubicBezTo>
                  <a:cubicBezTo>
                    <a:pt x="88421" y="63529"/>
                    <a:pt x="90000" y="56470"/>
                    <a:pt x="90000" y="49411"/>
                  </a:cubicBezTo>
                  <a:cubicBezTo>
                    <a:pt x="90000" y="35294"/>
                    <a:pt x="91578" y="21176"/>
                    <a:pt x="88421" y="7058"/>
                  </a:cubicBezTo>
                  <a:cubicBezTo>
                    <a:pt x="88421" y="0"/>
                    <a:pt x="85263" y="0"/>
                    <a:pt x="83684" y="0"/>
                  </a:cubicBezTo>
                  <a:cubicBezTo>
                    <a:pt x="48947" y="77647"/>
                    <a:pt x="48947" y="77647"/>
                    <a:pt x="48947" y="77647"/>
                  </a:cubicBezTo>
                  <a:cubicBezTo>
                    <a:pt x="52105" y="35294"/>
                    <a:pt x="52105" y="35294"/>
                    <a:pt x="52105" y="35294"/>
                  </a:cubicBezTo>
                  <a:cubicBezTo>
                    <a:pt x="52105" y="28235"/>
                    <a:pt x="52105" y="21176"/>
                    <a:pt x="50526" y="14117"/>
                  </a:cubicBezTo>
                  <a:cubicBezTo>
                    <a:pt x="48947" y="14117"/>
                    <a:pt x="48947" y="7058"/>
                    <a:pt x="47368" y="14117"/>
                  </a:cubicBezTo>
                  <a:cubicBezTo>
                    <a:pt x="37894" y="14117"/>
                    <a:pt x="28421" y="35294"/>
                    <a:pt x="22105" y="63529"/>
                  </a:cubicBezTo>
                  <a:cubicBezTo>
                    <a:pt x="22105" y="63529"/>
                    <a:pt x="22105" y="63529"/>
                    <a:pt x="22105" y="63529"/>
                  </a:cubicBezTo>
                  <a:cubicBezTo>
                    <a:pt x="22105" y="49411"/>
                    <a:pt x="22105" y="42352"/>
                    <a:pt x="22105" y="35294"/>
                  </a:cubicBezTo>
                  <a:cubicBezTo>
                    <a:pt x="22105" y="28235"/>
                    <a:pt x="20526" y="21176"/>
                    <a:pt x="20526" y="21176"/>
                  </a:cubicBezTo>
                  <a:cubicBezTo>
                    <a:pt x="18947" y="14117"/>
                    <a:pt x="17368" y="14117"/>
                    <a:pt x="15789" y="21176"/>
                  </a:cubicBezTo>
                  <a:cubicBezTo>
                    <a:pt x="11052" y="28235"/>
                    <a:pt x="6315" y="49411"/>
                    <a:pt x="1578" y="63529"/>
                  </a:cubicBezTo>
                  <a:cubicBezTo>
                    <a:pt x="0" y="70588"/>
                    <a:pt x="0" y="84705"/>
                    <a:pt x="1578" y="91764"/>
                  </a:cubicBezTo>
                  <a:cubicBezTo>
                    <a:pt x="3157" y="98823"/>
                    <a:pt x="6315" y="98823"/>
                    <a:pt x="7894" y="91764"/>
                  </a:cubicBezTo>
                  <a:cubicBezTo>
                    <a:pt x="9473" y="84705"/>
                    <a:pt x="11052" y="77647"/>
                    <a:pt x="12631" y="70588"/>
                  </a:cubicBezTo>
                  <a:cubicBezTo>
                    <a:pt x="12631" y="70588"/>
                    <a:pt x="12631" y="77647"/>
                    <a:pt x="12631" y="77647"/>
                  </a:cubicBezTo>
                  <a:cubicBezTo>
                    <a:pt x="12631" y="84705"/>
                    <a:pt x="12631" y="91764"/>
                    <a:pt x="14210" y="91764"/>
                  </a:cubicBezTo>
                  <a:cubicBezTo>
                    <a:pt x="15789" y="98823"/>
                    <a:pt x="18947" y="112941"/>
                    <a:pt x="26842" y="84705"/>
                  </a:cubicBezTo>
                  <a:cubicBezTo>
                    <a:pt x="31578" y="70588"/>
                    <a:pt x="36315" y="56470"/>
                    <a:pt x="42631" y="49411"/>
                  </a:cubicBezTo>
                  <a:cubicBezTo>
                    <a:pt x="39473" y="84705"/>
                    <a:pt x="39473" y="84705"/>
                    <a:pt x="39473" y="84705"/>
                  </a:cubicBezTo>
                  <a:cubicBezTo>
                    <a:pt x="39473" y="91764"/>
                    <a:pt x="39473" y="105882"/>
                    <a:pt x="41052" y="112941"/>
                  </a:cubicBezTo>
                  <a:cubicBezTo>
                    <a:pt x="42631" y="120000"/>
                    <a:pt x="42631" y="120000"/>
                    <a:pt x="45789" y="120000"/>
                  </a:cubicBezTo>
                  <a:cubicBezTo>
                    <a:pt x="45789" y="120000"/>
                    <a:pt x="47368" y="120000"/>
                    <a:pt x="48947" y="120000"/>
                  </a:cubicBezTo>
                  <a:cubicBezTo>
                    <a:pt x="82105" y="49411"/>
                    <a:pt x="82105" y="49411"/>
                    <a:pt x="82105" y="49411"/>
                  </a:cubicBezTo>
                  <a:cubicBezTo>
                    <a:pt x="80526" y="56470"/>
                    <a:pt x="80526" y="70588"/>
                    <a:pt x="82105" y="77647"/>
                  </a:cubicBezTo>
                  <a:cubicBezTo>
                    <a:pt x="83684" y="91764"/>
                    <a:pt x="85263" y="91764"/>
                    <a:pt x="86842" y="98823"/>
                  </a:cubicBezTo>
                  <a:cubicBezTo>
                    <a:pt x="90000" y="98823"/>
                    <a:pt x="94736" y="98823"/>
                    <a:pt x="96315" y="91764"/>
                  </a:cubicBezTo>
                  <a:cubicBezTo>
                    <a:pt x="97894" y="84705"/>
                    <a:pt x="97894" y="84705"/>
                    <a:pt x="99473" y="84705"/>
                  </a:cubicBezTo>
                  <a:cubicBezTo>
                    <a:pt x="101052" y="77647"/>
                    <a:pt x="102631" y="70588"/>
                    <a:pt x="104210" y="70588"/>
                  </a:cubicBezTo>
                  <a:cubicBezTo>
                    <a:pt x="104210" y="70588"/>
                    <a:pt x="105789" y="77647"/>
                    <a:pt x="107368" y="77647"/>
                  </a:cubicBezTo>
                  <a:cubicBezTo>
                    <a:pt x="110526" y="84705"/>
                    <a:pt x="115263" y="91764"/>
                    <a:pt x="118421" y="70588"/>
                  </a:cubicBezTo>
                  <a:cubicBezTo>
                    <a:pt x="120000" y="63529"/>
                    <a:pt x="120000" y="56470"/>
                    <a:pt x="118421" y="49411"/>
                  </a:cubicBezTo>
                  <a:cubicBezTo>
                    <a:pt x="116842" y="42352"/>
                    <a:pt x="115263" y="42352"/>
                    <a:pt x="113684" y="494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7326313" y="4976813"/>
              <a:ext cx="165000" cy="611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290" y="5263"/>
                  </a:moveTo>
                  <a:cubicBezTo>
                    <a:pt x="73548" y="5263"/>
                    <a:pt x="73548" y="5263"/>
                    <a:pt x="73548" y="5263"/>
                  </a:cubicBezTo>
                  <a:cubicBezTo>
                    <a:pt x="65806" y="2105"/>
                    <a:pt x="54193" y="0"/>
                    <a:pt x="38709" y="0"/>
                  </a:cubicBezTo>
                  <a:cubicBezTo>
                    <a:pt x="15483" y="0"/>
                    <a:pt x="0" y="4210"/>
                    <a:pt x="0" y="10526"/>
                  </a:cubicBezTo>
                  <a:cubicBezTo>
                    <a:pt x="0" y="91578"/>
                    <a:pt x="0" y="91578"/>
                    <a:pt x="0" y="91578"/>
                  </a:cubicBezTo>
                  <a:cubicBezTo>
                    <a:pt x="0" y="91578"/>
                    <a:pt x="0" y="92631"/>
                    <a:pt x="0" y="92631"/>
                  </a:cubicBezTo>
                  <a:cubicBezTo>
                    <a:pt x="30967" y="117894"/>
                    <a:pt x="30967" y="117894"/>
                    <a:pt x="30967" y="117894"/>
                  </a:cubicBezTo>
                  <a:cubicBezTo>
                    <a:pt x="30967" y="118947"/>
                    <a:pt x="34838" y="119999"/>
                    <a:pt x="38709" y="119999"/>
                  </a:cubicBezTo>
                  <a:cubicBezTo>
                    <a:pt x="42580" y="119999"/>
                    <a:pt x="46451" y="118947"/>
                    <a:pt x="46451" y="117894"/>
                  </a:cubicBezTo>
                  <a:cubicBezTo>
                    <a:pt x="77419" y="92631"/>
                    <a:pt x="77419" y="92631"/>
                    <a:pt x="77419" y="92631"/>
                  </a:cubicBezTo>
                  <a:cubicBezTo>
                    <a:pt x="77419" y="92631"/>
                    <a:pt x="81290" y="91578"/>
                    <a:pt x="81290" y="91578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92903" y="10526"/>
                    <a:pt x="100645" y="12631"/>
                    <a:pt x="100645" y="15789"/>
                  </a:cubicBezTo>
                  <a:cubicBezTo>
                    <a:pt x="100645" y="57894"/>
                    <a:pt x="100645" y="57894"/>
                    <a:pt x="100645" y="57894"/>
                  </a:cubicBezTo>
                  <a:cubicBezTo>
                    <a:pt x="100645" y="59999"/>
                    <a:pt x="104516" y="61052"/>
                    <a:pt x="112258" y="61052"/>
                  </a:cubicBezTo>
                  <a:cubicBezTo>
                    <a:pt x="116129" y="61052"/>
                    <a:pt x="120000" y="59999"/>
                    <a:pt x="120000" y="57894"/>
                  </a:cubicBezTo>
                  <a:cubicBezTo>
                    <a:pt x="120000" y="15789"/>
                    <a:pt x="120000" y="15789"/>
                    <a:pt x="120000" y="15789"/>
                  </a:cubicBezTo>
                  <a:cubicBezTo>
                    <a:pt x="120000" y="10526"/>
                    <a:pt x="100645" y="5263"/>
                    <a:pt x="81290" y="5263"/>
                  </a:cubicBezTo>
                  <a:close/>
                  <a:moveTo>
                    <a:pt x="38709" y="108421"/>
                  </a:moveTo>
                  <a:cubicBezTo>
                    <a:pt x="19354" y="91578"/>
                    <a:pt x="19354" y="91578"/>
                    <a:pt x="19354" y="91578"/>
                  </a:cubicBezTo>
                  <a:cubicBezTo>
                    <a:pt x="58064" y="91578"/>
                    <a:pt x="58064" y="91578"/>
                    <a:pt x="58064" y="91578"/>
                  </a:cubicBezTo>
                  <a:lnTo>
                    <a:pt x="38709" y="108421"/>
                  </a:lnTo>
                  <a:close/>
                  <a:moveTo>
                    <a:pt x="61935" y="86315"/>
                  </a:moveTo>
                  <a:cubicBezTo>
                    <a:pt x="19354" y="86315"/>
                    <a:pt x="19354" y="86315"/>
                    <a:pt x="19354" y="86315"/>
                  </a:cubicBezTo>
                  <a:cubicBezTo>
                    <a:pt x="19354" y="52631"/>
                    <a:pt x="19354" y="52631"/>
                    <a:pt x="19354" y="52631"/>
                  </a:cubicBezTo>
                  <a:cubicBezTo>
                    <a:pt x="61935" y="52631"/>
                    <a:pt x="61935" y="52631"/>
                    <a:pt x="61935" y="52631"/>
                  </a:cubicBezTo>
                  <a:lnTo>
                    <a:pt x="61935" y="86315"/>
                  </a:lnTo>
                  <a:close/>
                  <a:moveTo>
                    <a:pt x="61935" y="47368"/>
                  </a:moveTo>
                  <a:cubicBezTo>
                    <a:pt x="19354" y="47368"/>
                    <a:pt x="19354" y="47368"/>
                    <a:pt x="19354" y="47368"/>
                  </a:cubicBezTo>
                  <a:cubicBezTo>
                    <a:pt x="19354" y="10526"/>
                    <a:pt x="19354" y="10526"/>
                    <a:pt x="19354" y="10526"/>
                  </a:cubicBezTo>
                  <a:cubicBezTo>
                    <a:pt x="19354" y="7368"/>
                    <a:pt x="27096" y="5263"/>
                    <a:pt x="38709" y="5263"/>
                  </a:cubicBezTo>
                  <a:cubicBezTo>
                    <a:pt x="50322" y="5263"/>
                    <a:pt x="61935" y="7368"/>
                    <a:pt x="61935" y="10526"/>
                  </a:cubicBezTo>
                  <a:lnTo>
                    <a:pt x="61935" y="473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7" name="Google Shape;207;p8"/>
          <p:cNvGrpSpPr/>
          <p:nvPr/>
        </p:nvGrpSpPr>
        <p:grpSpPr>
          <a:xfrm rot="10800000">
            <a:off x="8691851" y="-15"/>
            <a:ext cx="2068116" cy="3291500"/>
            <a:chOff x="715963" y="3538538"/>
            <a:chExt cx="1551087" cy="2468625"/>
          </a:xfrm>
        </p:grpSpPr>
        <p:sp>
          <p:nvSpPr>
            <p:cNvPr id="208" name="Google Shape;208;p8"/>
            <p:cNvSpPr/>
            <p:nvPr/>
          </p:nvSpPr>
          <p:spPr>
            <a:xfrm>
              <a:off x="78581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8"/>
            <p:cNvSpPr/>
            <p:nvPr/>
          </p:nvSpPr>
          <p:spPr>
            <a:xfrm>
              <a:off x="81756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715963" y="4392613"/>
              <a:ext cx="187200" cy="40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758825" y="4521200"/>
              <a:ext cx="101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1293813" y="4230688"/>
              <a:ext cx="523800" cy="37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1106488" y="3538538"/>
              <a:ext cx="936600" cy="125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8"/>
            <p:cNvSpPr/>
            <p:nvPr/>
          </p:nvSpPr>
          <p:spPr>
            <a:xfrm>
              <a:off x="1293813" y="3748088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1293813" y="3919538"/>
              <a:ext cx="250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1325563" y="4048125"/>
              <a:ext cx="480900" cy="30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1293813" y="3833813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1555750" y="4462463"/>
              <a:ext cx="711300" cy="1544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60239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9"/>
          <p:cNvSpPr/>
          <p:nvPr/>
        </p:nvSpPr>
        <p:spPr>
          <a:xfrm>
            <a:off x="11744000" y="2944372"/>
            <a:ext cx="448000" cy="96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1" name="Google Shape;221;p9"/>
          <p:cNvSpPr/>
          <p:nvPr/>
        </p:nvSpPr>
        <p:spPr>
          <a:xfrm>
            <a:off x="0" y="0"/>
            <a:ext cx="8128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2" name="Google Shape;222;p9"/>
          <p:cNvSpPr txBox="1">
            <a:spLocks noGrp="1"/>
          </p:cNvSpPr>
          <p:nvPr>
            <p:ph type="body" idx="1"/>
          </p:nvPr>
        </p:nvSpPr>
        <p:spPr>
          <a:xfrm>
            <a:off x="8521000" y="586000"/>
            <a:ext cx="2830000" cy="56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1pPr>
          </a:lstStyle>
          <a:p>
            <a:endParaRPr/>
          </a:p>
        </p:txBody>
      </p:sp>
      <p:sp>
        <p:nvSpPr>
          <p:cNvPr id="223" name="Google Shape;223;p9"/>
          <p:cNvSpPr txBox="1">
            <a:spLocks noGrp="1"/>
          </p:cNvSpPr>
          <p:nvPr>
            <p:ph type="sldNum" idx="12"/>
          </p:nvPr>
        </p:nvSpPr>
        <p:spPr>
          <a:xfrm>
            <a:off x="11744000" y="2944233"/>
            <a:ext cx="448000" cy="9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20616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7ED16-A7CD-4554-84FF-5043AAAB5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92EAB-CEE4-4575-803E-D9FBB3CE1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75227D-0702-4593-A947-2D9F3E821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995A5-9F55-420D-92A0-0E6D9207904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F51C42-0125-4A20-8BE0-AD9854A1B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A4A2E-EB73-45FD-AB21-0150B6A70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DC2E-E94E-4678-AAFA-4228FFF5A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335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half" type="blank">
  <p:cSld name="Blank half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"/>
          <p:cNvSpPr/>
          <p:nvPr/>
        </p:nvSpPr>
        <p:spPr>
          <a:xfrm>
            <a:off x="11744000" y="2944372"/>
            <a:ext cx="448000" cy="96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6" name="Google Shape;226;p10"/>
          <p:cNvSpPr/>
          <p:nvPr/>
        </p:nvSpPr>
        <p:spPr>
          <a:xfrm>
            <a:off x="0" y="0"/>
            <a:ext cx="6088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7" name="Google Shape;227;p10"/>
          <p:cNvSpPr txBox="1">
            <a:spLocks noGrp="1"/>
          </p:cNvSpPr>
          <p:nvPr>
            <p:ph type="sldNum" idx="12"/>
          </p:nvPr>
        </p:nvSpPr>
        <p:spPr>
          <a:xfrm>
            <a:off x="11744000" y="2944233"/>
            <a:ext cx="448000" cy="9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213798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third">
  <p:cSld name="Blank third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1"/>
          <p:cNvSpPr/>
          <p:nvPr/>
        </p:nvSpPr>
        <p:spPr>
          <a:xfrm>
            <a:off x="11744000" y="2944372"/>
            <a:ext cx="448000" cy="96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0" name="Google Shape;230;p11"/>
          <p:cNvSpPr/>
          <p:nvPr/>
        </p:nvSpPr>
        <p:spPr>
          <a:xfrm flipH="1">
            <a:off x="0" y="0"/>
            <a:ext cx="406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1" name="Google Shape;231;p11"/>
          <p:cNvSpPr txBox="1">
            <a:spLocks noGrp="1"/>
          </p:cNvSpPr>
          <p:nvPr>
            <p:ph type="sldNum" idx="12"/>
          </p:nvPr>
        </p:nvSpPr>
        <p:spPr>
          <a:xfrm>
            <a:off x="11744000" y="2944233"/>
            <a:ext cx="448000" cy="9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357042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2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4" name="Google Shape;234;p12"/>
          <p:cNvSpPr/>
          <p:nvPr/>
        </p:nvSpPr>
        <p:spPr>
          <a:xfrm rot="-5400000">
            <a:off x="5871933" y="6026600"/>
            <a:ext cx="448000" cy="1214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5" name="Google Shape;235;p12"/>
          <p:cNvSpPr txBox="1">
            <a:spLocks noGrp="1"/>
          </p:cNvSpPr>
          <p:nvPr>
            <p:ph type="sldNum" idx="12"/>
          </p:nvPr>
        </p:nvSpPr>
        <p:spPr>
          <a:xfrm>
            <a:off x="5488533" y="6409833"/>
            <a:ext cx="1214800" cy="4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92611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49924-8EFD-4D95-8145-21B4441AF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D60D54-EF51-40DF-A563-B8016B119F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0EA0F0-4FF8-4238-9B65-82DA56697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995A5-9F55-420D-92A0-0E6D9207904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CF5FE-A455-4E1B-8F61-D28D73ACF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3951F7-ACEC-4680-AA6F-042A6EA1C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DC2E-E94E-4678-AAFA-4228FFF5A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868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C617A-DD6A-4C77-B9E4-AEE5738EF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5F62A-3C46-4329-B2F2-EC772B482F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D1D348-F4F9-462B-911E-68B8999709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0D864F-51BD-49AC-A960-0999074EF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995A5-9F55-420D-92A0-0E6D9207904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88E32B-CD18-4122-9B72-7A0DEE7A7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E6D54E-FBFF-4C5E-A9F9-32941013D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DC2E-E94E-4678-AAFA-4228FFF5A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476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4CF2F-5725-4FEF-B2F9-C1A68B833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E3E8E9-CD7C-4FC3-988D-341096119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D49B3B-AD63-4F06-8D85-2C0209A0A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21AC82-C36B-4FCF-A262-FF4424B9E9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9A7AE4-678D-4680-B9CB-8463B4EF08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5BAF31-71D6-4F86-B41C-7AE1C32F3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995A5-9F55-420D-92A0-0E6D9207904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FE966B-95EC-42C1-9FD4-F8E5BB583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0A9346-DFA6-48A8-A53E-FA330B4EE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DC2E-E94E-4678-AAFA-4228FFF5A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77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7767E-04A1-497B-8C22-F46243418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018262-3D80-4ECF-993A-FADDD085F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995A5-9F55-420D-92A0-0E6D9207904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9C1916-1C4C-4E1F-B5C5-8BFBD16E4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183AD1-0EBF-4ADD-9C6B-FB4F50B53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DC2E-E94E-4678-AAFA-4228FFF5A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396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280F1F-30C0-4076-BAEE-6E38FAF8A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995A5-9F55-420D-92A0-0E6D9207904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AE65E7-DA3F-45FF-8BE0-93A3E13E5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207DC-E802-48B9-AA83-93CD17A64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DC2E-E94E-4678-AAFA-4228FFF5A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464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E260A-B5FF-4A0F-82A8-5DB758A76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1E842-E6E3-423C-AD13-7F705D123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AC8CA4-58CB-4EBF-B025-2C18D6C69D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7C437-600F-48C2-ADB6-7426A93F8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995A5-9F55-420D-92A0-0E6D9207904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9D8227-A0AB-4AC4-8C90-4B5006D00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8830F9-E487-41A3-9BED-E5B9AAD7B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DC2E-E94E-4678-AAFA-4228FFF5A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744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BADFE-7FBF-43E1-94FD-C9AD552A7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C90B9A-86E7-4897-92E6-BDD7F20D14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A2B82C-0139-4DAE-A7A6-E8BDA705D0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B97850-D792-4EAE-8AFB-F9ACFE663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995A5-9F55-420D-92A0-0E6D9207904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5C731E-2800-41A1-9F52-D79D5A348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EDFA95-2B75-479C-AE3F-CC0C0A4D3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8DC2E-E94E-4678-AAFA-4228FFF5A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514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E3EE1D-3AD7-4A68-BB96-5341A405B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294F13-1ABF-4F81-91DF-32B86B3AC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928594-0DB1-42BC-8861-DFB100731B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5995A5-9F55-420D-92A0-0E6D92079048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D32410-FEE3-40DF-8B1E-25061F284A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A00C8-18E4-41F9-94CD-47FB25557B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38DC2E-E94E-4678-AAFA-4228FFF5A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61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09600" y="782633"/>
            <a:ext cx="6851600" cy="11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09600" y="2209800"/>
            <a:ext cx="6851600" cy="42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▹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￭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⬝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744000" y="2944233"/>
            <a:ext cx="448000" cy="9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33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buNone/>
              <a:defRPr sz="1333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buNone/>
              <a:defRPr sz="1333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buNone/>
              <a:defRPr sz="1333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buNone/>
              <a:defRPr sz="1333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buNone/>
              <a:defRPr sz="1333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buNone/>
              <a:defRPr sz="1333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buNone/>
              <a:defRPr sz="1333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buNone/>
              <a:defRPr sz="1333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3319155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"/>
          <p:cNvSpPr txBox="1">
            <a:spLocks noGrp="1"/>
          </p:cNvSpPr>
          <p:nvPr>
            <p:ph type="ctrTitle"/>
          </p:nvPr>
        </p:nvSpPr>
        <p:spPr>
          <a:xfrm>
            <a:off x="2742637" y="2051237"/>
            <a:ext cx="6532000" cy="154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SISTEM DE VOTARE BAZAT PE BLOCKCHAIN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8819AD-87D9-4304-B228-1E4FD9506FE7}"/>
              </a:ext>
            </a:extLst>
          </p:cNvPr>
          <p:cNvSpPr txBox="1"/>
          <p:nvPr/>
        </p:nvSpPr>
        <p:spPr>
          <a:xfrm>
            <a:off x="1922040" y="330250"/>
            <a:ext cx="3318176" cy="6010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ro-RO" sz="1600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Miriam Libre"/>
              </a:rPr>
              <a:t>Universitatea Spiru Haret Bucureşti Facultatea de Inginerie şi Informatică</a:t>
            </a:r>
            <a:endParaRPr lang="en-US" sz="1600" kern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Miriam Libr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6B8D18-C638-400F-9ACF-9C40EE090A53}"/>
              </a:ext>
            </a:extLst>
          </p:cNvPr>
          <p:cNvSpPr txBox="1"/>
          <p:nvPr/>
        </p:nvSpPr>
        <p:spPr>
          <a:xfrm>
            <a:off x="4733403" y="4483111"/>
            <a:ext cx="6096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defTabSz="1219170">
              <a:buClr>
                <a:srgbClr val="000000"/>
              </a:buClr>
            </a:pPr>
            <a:r>
              <a:rPr lang="ro-RO" sz="1500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Miriam Libre"/>
              </a:rPr>
              <a:t>                                                                           Studenți:</a:t>
            </a:r>
          </a:p>
          <a:p>
            <a:pPr algn="just" defTabSz="1219170">
              <a:buClr>
                <a:srgbClr val="000000"/>
              </a:buClr>
            </a:pPr>
            <a:r>
              <a:rPr lang="ro-RO" sz="1500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Miriam Libre"/>
              </a:rPr>
              <a:t>                              Turbureanu O. Georgiana </a:t>
            </a:r>
            <a:r>
              <a:rPr lang="en-CA" sz="1500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Miriam Libre"/>
              </a:rPr>
              <a:t>–</a:t>
            </a:r>
            <a:r>
              <a:rPr lang="ro-RO" sz="1500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Miriam Libre"/>
              </a:rPr>
              <a:t> Carmen	               	     Voicu N. Ionel</a:t>
            </a:r>
          </a:p>
          <a:p>
            <a:pPr algn="just" defTabSz="1219170">
              <a:buClr>
                <a:srgbClr val="000000"/>
              </a:buClr>
            </a:pPr>
            <a:endParaRPr lang="ro-RO" sz="1500" kern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Miriam Libre"/>
            </a:endParaRPr>
          </a:p>
          <a:p>
            <a:pPr algn="just" defTabSz="1219170">
              <a:buClr>
                <a:srgbClr val="000000"/>
              </a:buClr>
            </a:pPr>
            <a:r>
              <a:rPr lang="ro-RO" sz="1500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Miriam Libre"/>
              </a:rPr>
              <a:t>                              Anul III, Grupa 304, Semigrupa 3042</a:t>
            </a:r>
          </a:p>
          <a:p>
            <a:pPr algn="just" defTabSz="1219170">
              <a:buClr>
                <a:srgbClr val="000000"/>
              </a:buClr>
            </a:pPr>
            <a:r>
              <a:rPr lang="ro-RO" sz="1500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Miriam Libre"/>
              </a:rPr>
              <a:t>                                                                                                                       		                   Îndrumător:</a:t>
            </a:r>
          </a:p>
          <a:p>
            <a:pPr algn="just" defTabSz="1219170">
              <a:buClr>
                <a:srgbClr val="000000"/>
              </a:buClr>
            </a:pPr>
            <a:r>
              <a:rPr lang="ro-RO" sz="1500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Miriam Libre"/>
              </a:rPr>
              <a:t>                              conf. univ. dr. Marius Iulian Mihăilescu</a:t>
            </a:r>
            <a:endParaRPr lang="en-US" sz="1500" kern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Miriam Libr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1"/>
          <p:cNvSpPr txBox="1">
            <a:spLocks noGrp="1"/>
          </p:cNvSpPr>
          <p:nvPr>
            <p:ph type="title"/>
          </p:nvPr>
        </p:nvSpPr>
        <p:spPr>
          <a:xfrm>
            <a:off x="609600" y="782633"/>
            <a:ext cx="6851600" cy="1143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ro-RO" sz="5600" dirty="0"/>
              <a:t>Simulare</a:t>
            </a:r>
            <a:endParaRPr sz="5600" dirty="0"/>
          </a:p>
        </p:txBody>
      </p:sp>
      <p:sp>
        <p:nvSpPr>
          <p:cNvPr id="418" name="Google Shape;418;p31"/>
          <p:cNvSpPr txBox="1">
            <a:spLocks noGrp="1"/>
          </p:cNvSpPr>
          <p:nvPr>
            <p:ph type="body" idx="1"/>
          </p:nvPr>
        </p:nvSpPr>
        <p:spPr>
          <a:xfrm>
            <a:off x="609600" y="2676661"/>
            <a:ext cx="7280031" cy="2474344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None/>
            </a:pPr>
            <a:r>
              <a:rPr lang="ro-RO" sz="2600" dirty="0"/>
              <a:t>S-a generat un eșantion aleator de 6.28% din populație, atribuindu-se fiecărei persoane un vot aleator - pe baza unei ponderi. </a:t>
            </a:r>
            <a:endParaRPr lang="en-US" sz="2600" dirty="0"/>
          </a:p>
        </p:txBody>
      </p:sp>
      <p:grpSp>
        <p:nvGrpSpPr>
          <p:cNvPr id="20" name="Google Shape;826;p40">
            <a:extLst>
              <a:ext uri="{FF2B5EF4-FFF2-40B4-BE49-F238E27FC236}">
                <a16:creationId xmlns:a16="http://schemas.microsoft.com/office/drawing/2014/main" id="{C7409EAE-1314-4ECC-9421-114096204709}"/>
              </a:ext>
            </a:extLst>
          </p:cNvPr>
          <p:cNvGrpSpPr/>
          <p:nvPr/>
        </p:nvGrpSpPr>
        <p:grpSpPr>
          <a:xfrm>
            <a:off x="11779032" y="3251012"/>
            <a:ext cx="355975" cy="355975"/>
            <a:chOff x="5941025" y="3634400"/>
            <a:chExt cx="467650" cy="467650"/>
          </a:xfrm>
        </p:grpSpPr>
        <p:sp>
          <p:nvSpPr>
            <p:cNvPr id="21" name="Google Shape;827;p40">
              <a:extLst>
                <a:ext uri="{FF2B5EF4-FFF2-40B4-BE49-F238E27FC236}">
                  <a16:creationId xmlns:a16="http://schemas.microsoft.com/office/drawing/2014/main" id="{93EB5E4C-DCB5-40F5-8C08-EFA6A233E730}"/>
                </a:ext>
              </a:extLst>
            </p:cNvPr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28;p40">
              <a:extLst>
                <a:ext uri="{FF2B5EF4-FFF2-40B4-BE49-F238E27FC236}">
                  <a16:creationId xmlns:a16="http://schemas.microsoft.com/office/drawing/2014/main" id="{64855841-18F6-407E-9D22-513C141C459D}"/>
                </a:ext>
              </a:extLst>
            </p:cNvPr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829;p40">
              <a:extLst>
                <a:ext uri="{FF2B5EF4-FFF2-40B4-BE49-F238E27FC236}">
                  <a16:creationId xmlns:a16="http://schemas.microsoft.com/office/drawing/2014/main" id="{7BA387F5-3E26-4D62-80C2-178DD7D316D8}"/>
                </a:ext>
              </a:extLst>
            </p:cNvPr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830;p40">
              <a:extLst>
                <a:ext uri="{FF2B5EF4-FFF2-40B4-BE49-F238E27FC236}">
                  <a16:creationId xmlns:a16="http://schemas.microsoft.com/office/drawing/2014/main" id="{77D03142-3B9B-493E-9355-6ECBB2A4E3E1}"/>
                </a:ext>
              </a:extLst>
            </p:cNvPr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31;p40">
              <a:extLst>
                <a:ext uri="{FF2B5EF4-FFF2-40B4-BE49-F238E27FC236}">
                  <a16:creationId xmlns:a16="http://schemas.microsoft.com/office/drawing/2014/main" id="{747D39BF-AEE7-495F-AC47-8FEE99040145}"/>
                </a:ext>
              </a:extLst>
            </p:cNvPr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32;p40">
              <a:extLst>
                <a:ext uri="{FF2B5EF4-FFF2-40B4-BE49-F238E27FC236}">
                  <a16:creationId xmlns:a16="http://schemas.microsoft.com/office/drawing/2014/main" id="{5AB51ACB-4042-4ED9-ABCF-777F1D4D5774}"/>
                </a:ext>
              </a:extLst>
            </p:cNvPr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/>
          <p:nvPr/>
        </p:nvSpPr>
        <p:spPr>
          <a:xfrm>
            <a:off x="4924534" y="972791"/>
            <a:ext cx="6410065" cy="4990309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76" name="Google Shape;476;p35"/>
          <p:cNvSpPr/>
          <p:nvPr/>
        </p:nvSpPr>
        <p:spPr>
          <a:xfrm>
            <a:off x="5192567" y="1231987"/>
            <a:ext cx="5874000" cy="37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333" kern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333" kern="0">
              <a:solidFill>
                <a:srgbClr val="999999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78" name="Google Shape;478;p35"/>
          <p:cNvSpPr txBox="1">
            <a:spLocks noGrp="1"/>
          </p:cNvSpPr>
          <p:nvPr>
            <p:ph type="body" idx="4294967295"/>
          </p:nvPr>
        </p:nvSpPr>
        <p:spPr>
          <a:xfrm>
            <a:off x="127437" y="906516"/>
            <a:ext cx="3647000" cy="451838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spcBef>
                <a:spcPts val="800"/>
              </a:spcBef>
              <a:buNone/>
            </a:pPr>
            <a:r>
              <a:rPr lang="ro-RO" sz="5600" dirty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Raportare</a:t>
            </a:r>
          </a:p>
          <a:p>
            <a:pPr marL="0" indent="0">
              <a:spcBef>
                <a:spcPts val="800"/>
              </a:spcBef>
              <a:buNone/>
            </a:pPr>
            <a:endParaRPr lang="ro-RO" dirty="0"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marL="0" indent="0">
              <a:spcBef>
                <a:spcPts val="800"/>
              </a:spcBef>
              <a:buNone/>
            </a:pPr>
            <a:endParaRPr lang="ro-RO" dirty="0"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marL="0" indent="0">
              <a:spcBef>
                <a:spcPts val="800"/>
              </a:spcBef>
              <a:buNone/>
            </a:pPr>
            <a:endParaRPr dirty="0"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marL="0" indent="0">
              <a:spcBef>
                <a:spcPts val="800"/>
              </a:spcBef>
              <a:buNone/>
            </a:pPr>
            <a:r>
              <a:rPr lang="ro-RO" sz="1800" dirty="0"/>
              <a:t>Datele colectate în urma simulării, sunt prelucrate și inserate într-un Dashboard, creat cu ajutorul softului PowerBI, unde putem vedea prezența populației pe fiecare județ în parte, și totodată cine este câștigătorul.</a:t>
            </a:r>
            <a:endParaRPr sz="1800" dirty="0"/>
          </a:p>
        </p:txBody>
      </p:sp>
      <p:pic>
        <p:nvPicPr>
          <p:cNvPr id="2" name="rezultate vot">
            <a:hlinkClick r:id="" action="ppaction://media"/>
            <a:extLst>
              <a:ext uri="{FF2B5EF4-FFF2-40B4-BE49-F238E27FC236}">
                <a16:creationId xmlns:a16="http://schemas.microsoft.com/office/drawing/2014/main" id="{27D34514-64BC-48E4-97C6-62828ED72B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17582" y="1198913"/>
            <a:ext cx="6007437" cy="3750800"/>
          </a:xfrm>
          <a:prstGeom prst="rect">
            <a:avLst/>
          </a:prstGeom>
        </p:spPr>
      </p:pic>
      <p:grpSp>
        <p:nvGrpSpPr>
          <p:cNvPr id="7" name="Google Shape;805;p40">
            <a:extLst>
              <a:ext uri="{FF2B5EF4-FFF2-40B4-BE49-F238E27FC236}">
                <a16:creationId xmlns:a16="http://schemas.microsoft.com/office/drawing/2014/main" id="{CE0338A5-1577-4051-931F-B51B40EAC0F4}"/>
              </a:ext>
            </a:extLst>
          </p:cNvPr>
          <p:cNvGrpSpPr/>
          <p:nvPr/>
        </p:nvGrpSpPr>
        <p:grpSpPr>
          <a:xfrm>
            <a:off x="11803148" y="3279985"/>
            <a:ext cx="302215" cy="298029"/>
            <a:chOff x="3292425" y="3664250"/>
            <a:chExt cx="397025" cy="391525"/>
          </a:xfrm>
        </p:grpSpPr>
        <p:sp>
          <p:nvSpPr>
            <p:cNvPr id="8" name="Google Shape;806;p40">
              <a:extLst>
                <a:ext uri="{FF2B5EF4-FFF2-40B4-BE49-F238E27FC236}">
                  <a16:creationId xmlns:a16="http://schemas.microsoft.com/office/drawing/2014/main" id="{32F69AFC-4166-4235-BEC3-52429C34A9AA}"/>
                </a:ext>
              </a:extLst>
            </p:cNvPr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l" t="t" r="r" b="b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07;p40">
              <a:extLst>
                <a:ext uri="{FF2B5EF4-FFF2-40B4-BE49-F238E27FC236}">
                  <a16:creationId xmlns:a16="http://schemas.microsoft.com/office/drawing/2014/main" id="{05C904AE-2615-418C-8A21-A8E40677DE85}"/>
                </a:ext>
              </a:extLst>
            </p:cNvPr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l" t="t" r="r" b="b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08;p40">
              <a:extLst>
                <a:ext uri="{FF2B5EF4-FFF2-40B4-BE49-F238E27FC236}">
                  <a16:creationId xmlns:a16="http://schemas.microsoft.com/office/drawing/2014/main" id="{E50CB127-D5C7-4652-833B-5D2C1A690CC4}"/>
                </a:ext>
              </a:extLst>
            </p:cNvPr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l" t="t" r="r" b="b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2" name="Rectangle 13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One in six voters would feel unsafe voting in-person in May's local and  devolved elections | YouGov">
            <a:extLst>
              <a:ext uri="{FF2B5EF4-FFF2-40B4-BE49-F238E27FC236}">
                <a16:creationId xmlns:a16="http://schemas.microsoft.com/office/drawing/2014/main" id="{F5D51FFB-0DDA-4059-840F-98D92EB671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09" r="26210"/>
          <a:stretch/>
        </p:blipFill>
        <p:spPr bwMode="auto">
          <a:xfrm>
            <a:off x="1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3" name="Rectangle 13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960154-5EB7-4C1C-8AF8-E0EA0ED26C35}"/>
              </a:ext>
            </a:extLst>
          </p:cNvPr>
          <p:cNvSpPr txBox="1"/>
          <p:nvPr/>
        </p:nvSpPr>
        <p:spPr>
          <a:xfrm>
            <a:off x="7531610" y="2434201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ro-RO" sz="45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500" dirty="0" err="1"/>
              <a:t>Vă</a:t>
            </a:r>
            <a:r>
              <a:rPr lang="en-US" sz="4500" dirty="0"/>
              <a:t> </a:t>
            </a:r>
            <a:r>
              <a:rPr lang="ro-RO" sz="4500" dirty="0"/>
              <a:t>m</a:t>
            </a:r>
            <a:r>
              <a:rPr lang="en-US" sz="4500" dirty="0" err="1"/>
              <a:t>ulțum</a:t>
            </a:r>
            <a:r>
              <a:rPr lang="ro-RO" sz="4500" dirty="0"/>
              <a:t>im!</a:t>
            </a:r>
            <a:endParaRPr lang="en-US" sz="4500" dirty="0"/>
          </a:p>
        </p:txBody>
      </p:sp>
    </p:spTree>
    <p:extLst>
      <p:ext uri="{BB962C8B-B14F-4D97-AF65-F5344CB8AC3E}">
        <p14:creationId xmlns:p14="http://schemas.microsoft.com/office/powerpoint/2010/main" val="1042360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6A1473A6-3F22-483E-8A30-80B9D2B14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9">
            <a:extLst>
              <a:ext uri="{FF2B5EF4-FFF2-40B4-BE49-F238E27FC236}">
                <a16:creationId xmlns:a16="http://schemas.microsoft.com/office/drawing/2014/main" id="{AA1375E3-3E53-4D75-BAB7-E5929BFCB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34368" y="563918"/>
            <a:ext cx="4119932" cy="5978614"/>
            <a:chOff x="7513372" y="803186"/>
            <a:chExt cx="4163968" cy="5978614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0BBEEF67-3DDF-46CF-8CD5-EA5F0E4FB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9586" y="1070835"/>
              <a:ext cx="687754" cy="5710965"/>
            </a:xfrm>
            <a:custGeom>
              <a:avLst/>
              <a:gdLst>
                <a:gd name="T0" fmla="*/ 414 w 414"/>
                <a:gd name="T1" fmla="*/ 2447 h 2447"/>
                <a:gd name="T2" fmla="*/ 0 w 414"/>
                <a:gd name="T3" fmla="*/ 2247 h 2447"/>
                <a:gd name="T4" fmla="*/ 0 w 414"/>
                <a:gd name="T5" fmla="*/ 0 h 2447"/>
                <a:gd name="T6" fmla="*/ 414 w 414"/>
                <a:gd name="T7" fmla="*/ 200 h 2447"/>
                <a:gd name="T8" fmla="*/ 414 w 414"/>
                <a:gd name="T9" fmla="*/ 2447 h 2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2447">
                  <a:moveTo>
                    <a:pt x="414" y="2447"/>
                  </a:moveTo>
                  <a:lnTo>
                    <a:pt x="0" y="2247"/>
                  </a:lnTo>
                  <a:lnTo>
                    <a:pt x="0" y="0"/>
                  </a:lnTo>
                  <a:lnTo>
                    <a:pt x="414" y="200"/>
                  </a:lnTo>
                  <a:lnTo>
                    <a:pt x="414" y="244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8FAC1C95-F817-487C-B8B2-CF141FBB1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8949" y="803186"/>
              <a:ext cx="409371" cy="5521414"/>
            </a:xfrm>
            <a:custGeom>
              <a:avLst/>
              <a:gdLst>
                <a:gd name="T0" fmla="*/ 209 w 209"/>
                <a:gd name="T1" fmla="*/ 2246 h 2358"/>
                <a:gd name="T2" fmla="*/ 0 w 209"/>
                <a:gd name="T3" fmla="*/ 2358 h 2358"/>
                <a:gd name="T4" fmla="*/ 0 w 209"/>
                <a:gd name="T5" fmla="*/ 111 h 2358"/>
                <a:gd name="T6" fmla="*/ 209 w 209"/>
                <a:gd name="T7" fmla="*/ 0 h 2358"/>
                <a:gd name="T8" fmla="*/ 209 w 209"/>
                <a:gd name="T9" fmla="*/ 2246 h 2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358">
                  <a:moveTo>
                    <a:pt x="209" y="2246"/>
                  </a:moveTo>
                  <a:lnTo>
                    <a:pt x="0" y="2358"/>
                  </a:lnTo>
                  <a:lnTo>
                    <a:pt x="0" y="111"/>
                  </a:lnTo>
                  <a:lnTo>
                    <a:pt x="209" y="0"/>
                  </a:lnTo>
                  <a:lnTo>
                    <a:pt x="209" y="224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C2C5363A-D941-4AA1-8D38-D7E44A1E2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13372" y="804101"/>
              <a:ext cx="3880238" cy="52516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03F0C55-3E4F-4AAB-8085-246BB3250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8468" y="885651"/>
            <a:ext cx="3229803" cy="4624603"/>
          </a:xfrm>
        </p:spPr>
        <p:txBody>
          <a:bodyPr>
            <a:normAutofit/>
          </a:bodyPr>
          <a:lstStyle/>
          <a:p>
            <a:r>
              <a:rPr lang="en-US" b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Descrierea</a:t>
            </a:r>
            <a:r>
              <a:rPr lang="en-US" b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proiectului</a:t>
            </a:r>
            <a:br>
              <a:rPr lang="en-US" b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20CC8-1D8D-47EF-A115-74A9DF2853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8708" y="885651"/>
            <a:ext cx="6525220" cy="461684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ro-RO" sz="2400" dirty="0"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ro-RO" sz="24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ro-RO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Î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n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prezenta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lucrare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s-a </a:t>
            </a:r>
            <a:r>
              <a:rPr lang="ro-RO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urmărit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crearea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unui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votare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bazat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pe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tehnologia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Blockchain.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Totodat</a:t>
            </a:r>
            <a:r>
              <a:rPr lang="ro-RO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ă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, am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simulat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o-RO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ș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zi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votare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folosindu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-ne de </a:t>
            </a:r>
            <a:r>
              <a:rPr lang="ro-RO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librăria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Faker, </a:t>
            </a:r>
            <a:r>
              <a:rPr lang="ro-RO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generându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-se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astfel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o-RO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populația României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Iar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pentru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mai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bun</a:t>
            </a:r>
            <a:r>
              <a:rPr lang="ro-RO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ă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vizualizare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unui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scrutin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, am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creat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un Dashboard </a:t>
            </a:r>
            <a:r>
              <a:rPr lang="ro-RO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î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n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PowerBI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unde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datele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pot fi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vizualizate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o-RO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î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n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timp</a:t>
            </a:r>
            <a:r>
              <a:rPr lang="en-US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real.</a:t>
            </a:r>
            <a:r>
              <a:rPr lang="ro-RO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11587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6EFD3D9-44F0-4267-BCC1-1613E79D8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A779A851-95D6-41AF-937A-B0E4B7F6F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953FB2E7-B6CB-429C-81EB-D9516D6D5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EC40DB1-B719-4A13-9A4D-0966B4B2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621" y="636723"/>
            <a:ext cx="4000062" cy="525779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BFACE8-E5D3-40B9-A11A-C329ED845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872" y="982272"/>
            <a:ext cx="3388419" cy="4560970"/>
          </a:xfrm>
        </p:spPr>
        <p:txBody>
          <a:bodyPr>
            <a:normAutofit/>
          </a:bodyPr>
          <a:lstStyle/>
          <a:p>
            <a:r>
              <a:rPr lang="en-US" sz="4000" dirty="0" err="1">
                <a:solidFill>
                  <a:srgbClr val="FFFFFF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t>Scopul</a:t>
            </a:r>
            <a:r>
              <a:rPr lang="en-US" sz="4000" dirty="0">
                <a:solidFill>
                  <a:srgbClr val="FFFFFF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t>și</a:t>
            </a:r>
            <a:r>
              <a:rPr lang="en-US" sz="4000" dirty="0">
                <a:solidFill>
                  <a:srgbClr val="FFFFFF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t>obiectivele</a:t>
            </a:r>
            <a:r>
              <a:rPr lang="en-US" sz="4000" dirty="0">
                <a:solidFill>
                  <a:srgbClr val="FFFFFF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t>proiectului</a:t>
            </a:r>
            <a:br>
              <a:rPr lang="en-US" sz="4000" b="1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82211336-CFF3-412D-868A-6679C1004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01782" y="1352302"/>
            <a:ext cx="6655597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5426F3-F6FF-4A22-B0F5-0830E203B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1862" y="1719618"/>
            <a:ext cx="5948831" cy="4334629"/>
          </a:xfrm>
        </p:spPr>
        <p:txBody>
          <a:bodyPr anchor="ctr">
            <a:normAutofit/>
          </a:bodyPr>
          <a:lstStyle/>
          <a:p>
            <a:pPr marL="0" marR="36576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ro-RO" sz="2400" i="1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Se </a:t>
            </a:r>
            <a:r>
              <a:rPr lang="en-US" sz="2400" dirty="0" err="1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dore</a:t>
            </a:r>
            <a:r>
              <a:rPr lang="ro-RO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ște criptarea</a:t>
            </a:r>
            <a:r>
              <a:rPr lang="en-US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datel</a:t>
            </a:r>
            <a:r>
              <a:rPr lang="ro-RO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en-US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cu </a:t>
            </a:r>
            <a:r>
              <a:rPr lang="en-US" sz="2400" dirty="0" err="1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ajutorul</a:t>
            </a:r>
            <a:r>
              <a:rPr lang="en-US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tehnologiei</a:t>
            </a:r>
            <a:r>
              <a:rPr lang="en-US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Blockchain, </a:t>
            </a:r>
            <a:r>
              <a:rPr lang="en-US" sz="2400" dirty="0" err="1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pentru</a:t>
            </a:r>
            <a:r>
              <a:rPr lang="en-US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ca </a:t>
            </a:r>
            <a:r>
              <a:rPr lang="ro-RO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preferințele fiecărei</a:t>
            </a:r>
            <a:r>
              <a:rPr lang="en-US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persoane</a:t>
            </a:r>
            <a:r>
              <a:rPr lang="en-US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o-RO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î</a:t>
            </a:r>
            <a:r>
              <a:rPr lang="en-US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n </a:t>
            </a:r>
            <a:r>
              <a:rPr lang="en-US" sz="2400" dirty="0" err="1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parte</a:t>
            </a:r>
            <a:r>
              <a:rPr lang="en-US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s</a:t>
            </a:r>
            <a:r>
              <a:rPr lang="ro-RO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ă</a:t>
            </a:r>
            <a:r>
              <a:rPr lang="en-US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fie: </a:t>
            </a:r>
            <a:endParaRPr lang="ro-RO" sz="2400" dirty="0">
              <a:solidFill>
                <a:srgbClr val="FEFFFF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365760">
              <a:spcBef>
                <a:spcPts val="0"/>
              </a:spcBef>
              <a:spcAft>
                <a:spcPts val="600"/>
              </a:spcAft>
            </a:pPr>
            <a:r>
              <a:rPr lang="ro-RO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confidențiale</a:t>
            </a:r>
            <a:r>
              <a:rPr lang="en-US" sz="2400" dirty="0">
                <a:solidFill>
                  <a:srgbClr val="FEFFFF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ro-RO" sz="2400" dirty="0">
              <a:solidFill>
                <a:srgbClr val="FEFFFF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365760">
              <a:spcBef>
                <a:spcPts val="0"/>
              </a:spcBef>
              <a:spcAft>
                <a:spcPts val="600"/>
              </a:spcAft>
            </a:pPr>
            <a:r>
              <a:rPr lang="en-US" sz="2400" dirty="0" err="1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stocate</a:t>
            </a:r>
            <a:r>
              <a:rPr lang="en-US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pe un server, </a:t>
            </a:r>
            <a:r>
              <a:rPr lang="en-US" sz="2400" dirty="0" err="1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unde</a:t>
            </a:r>
            <a:r>
              <a:rPr lang="en-US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accesul</a:t>
            </a:r>
            <a:r>
              <a:rPr lang="en-US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este</a:t>
            </a:r>
            <a:r>
              <a:rPr lang="en-US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limitat</a:t>
            </a:r>
            <a:r>
              <a:rPr lang="en-US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ro-RO" sz="2400" dirty="0">
              <a:solidFill>
                <a:srgbClr val="FEFFFF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365760">
              <a:spcBef>
                <a:spcPts val="0"/>
              </a:spcBef>
              <a:spcAft>
                <a:spcPts val="600"/>
              </a:spcAft>
            </a:pPr>
            <a:r>
              <a:rPr lang="en-US" sz="2400" dirty="0" err="1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prezentate</a:t>
            </a:r>
            <a:r>
              <a:rPr lang="en-US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publicului</a:t>
            </a:r>
            <a:r>
              <a:rPr lang="en-US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o-RO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î</a:t>
            </a:r>
            <a:r>
              <a:rPr lang="en-US" sz="2400" dirty="0" err="1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ntr</a:t>
            </a:r>
            <a:r>
              <a:rPr lang="en-US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-o </a:t>
            </a:r>
            <a:r>
              <a:rPr lang="en-US" sz="2400" dirty="0" err="1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manier</a:t>
            </a:r>
            <a:r>
              <a:rPr lang="ro-RO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ă</a:t>
            </a:r>
            <a:r>
              <a:rPr lang="en-US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prietenoas</a:t>
            </a:r>
            <a:r>
              <a:rPr lang="ro-RO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ă</a:t>
            </a:r>
            <a:r>
              <a:rPr lang="en-US" sz="2400" dirty="0">
                <a:solidFill>
                  <a:srgbClr val="FEFFFF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400" dirty="0">
              <a:solidFill>
                <a:srgbClr val="FEFFFF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7695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7"/>
          <p:cNvSpPr txBox="1">
            <a:spLocks noGrp="1"/>
          </p:cNvSpPr>
          <p:nvPr>
            <p:ph type="ctrTitle"/>
          </p:nvPr>
        </p:nvSpPr>
        <p:spPr>
          <a:xfrm>
            <a:off x="3036277" y="656492"/>
            <a:ext cx="6365631" cy="3739662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4400" dirty="0"/>
              <a:t>1.</a:t>
            </a:r>
            <a:endParaRPr sz="4400" dirty="0"/>
          </a:p>
          <a:p>
            <a:r>
              <a:rPr lang="ro-RO" sz="4400" dirty="0"/>
              <a:t>S</a:t>
            </a:r>
            <a:r>
              <a:rPr lang="en-US" sz="4400" dirty="0" err="1"/>
              <a:t>istemul</a:t>
            </a:r>
            <a:r>
              <a:rPr lang="en-US" sz="4400" dirty="0"/>
              <a:t> de </a:t>
            </a:r>
            <a:r>
              <a:rPr lang="en-US" sz="4400" dirty="0" err="1"/>
              <a:t>votare</a:t>
            </a:r>
            <a:r>
              <a:rPr lang="en-US" sz="4400" dirty="0"/>
              <a:t> </a:t>
            </a:r>
            <a:r>
              <a:rPr lang="en-US" sz="4400" dirty="0" err="1"/>
              <a:t>bazat</a:t>
            </a:r>
            <a:r>
              <a:rPr lang="en-US" sz="4400" dirty="0"/>
              <a:t> pe </a:t>
            </a:r>
            <a:r>
              <a:rPr lang="en-US" sz="4400" dirty="0" err="1"/>
              <a:t>tehnologia</a:t>
            </a:r>
            <a:r>
              <a:rPr lang="en-US" sz="4400" dirty="0"/>
              <a:t> Blockchain</a:t>
            </a:r>
            <a:endParaRPr sz="4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5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8" name="Isosceles Triangle 6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Isosceles Triangle 6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28C60C9-280A-4B21-B1C6-430E558FE9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39548518"/>
              </p:ext>
            </p:extLst>
          </p:nvPr>
        </p:nvGraphicFramePr>
        <p:xfrm>
          <a:off x="838200" y="1840825"/>
          <a:ext cx="10638692" cy="48263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3" name="TextBox 52">
            <a:extLst>
              <a:ext uri="{FF2B5EF4-FFF2-40B4-BE49-F238E27FC236}">
                <a16:creationId xmlns:a16="http://schemas.microsoft.com/office/drawing/2014/main" id="{3B78174F-A448-485F-B14E-544CC4C5BF6D}"/>
              </a:ext>
            </a:extLst>
          </p:cNvPr>
          <p:cNvSpPr txBox="1"/>
          <p:nvPr/>
        </p:nvSpPr>
        <p:spPr>
          <a:xfrm>
            <a:off x="2266014" y="512759"/>
            <a:ext cx="7402642" cy="7540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ro-RO" sz="4300" dirty="0">
                <a:solidFill>
                  <a:schemeClr val="accent1">
                    <a:lumMod val="75000"/>
                  </a:schemeClr>
                </a:solidFill>
              </a:rPr>
              <a:t>DESCRIEREA CLASELOR DE JAVA</a:t>
            </a:r>
            <a:endParaRPr lang="en-US" sz="4300" dirty="0"/>
          </a:p>
        </p:txBody>
      </p:sp>
    </p:spTree>
    <p:extLst>
      <p:ext uri="{BB962C8B-B14F-4D97-AF65-F5344CB8AC3E}">
        <p14:creationId xmlns:p14="http://schemas.microsoft.com/office/powerpoint/2010/main" val="823743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8" name="Isosceles Triangle 6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Isosceles Triangle 6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28C60C9-280A-4B21-B1C6-430E558FE9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450584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3" name="TextBox 52">
            <a:extLst>
              <a:ext uri="{FF2B5EF4-FFF2-40B4-BE49-F238E27FC236}">
                <a16:creationId xmlns:a16="http://schemas.microsoft.com/office/drawing/2014/main" id="{3B78174F-A448-485F-B14E-544CC4C5BF6D}"/>
              </a:ext>
            </a:extLst>
          </p:cNvPr>
          <p:cNvSpPr txBox="1"/>
          <p:nvPr/>
        </p:nvSpPr>
        <p:spPr>
          <a:xfrm>
            <a:off x="2215128" y="512759"/>
            <a:ext cx="7453528" cy="7540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ro-RO" sz="4300" dirty="0">
                <a:solidFill>
                  <a:schemeClr val="accent1">
                    <a:lumMod val="75000"/>
                  </a:schemeClr>
                </a:solidFill>
              </a:rPr>
              <a:t>DESCRIEREA CLASELOR DE JAVA</a:t>
            </a:r>
            <a:endParaRPr lang="en-US" sz="4300" dirty="0"/>
          </a:p>
        </p:txBody>
      </p:sp>
    </p:spTree>
    <p:extLst>
      <p:ext uri="{BB962C8B-B14F-4D97-AF65-F5344CB8AC3E}">
        <p14:creationId xmlns:p14="http://schemas.microsoft.com/office/powerpoint/2010/main" val="2577269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7"/>
          <p:cNvSpPr txBox="1">
            <a:spLocks noGrp="1"/>
          </p:cNvSpPr>
          <p:nvPr>
            <p:ph type="ctrTitle"/>
          </p:nvPr>
        </p:nvSpPr>
        <p:spPr>
          <a:xfrm>
            <a:off x="3036277" y="656492"/>
            <a:ext cx="6365631" cy="3739662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ro-RO" sz="4400" dirty="0"/>
              <a:t>2</a:t>
            </a:r>
            <a:r>
              <a:rPr lang="en" sz="4400" dirty="0"/>
              <a:t>.</a:t>
            </a:r>
            <a:endParaRPr sz="4400" dirty="0"/>
          </a:p>
          <a:p>
            <a:r>
              <a:rPr lang="ro-RO" sz="4400" dirty="0"/>
              <a:t>Simularea unei zi de votare</a:t>
            </a:r>
            <a:endParaRPr sz="4400" dirty="0"/>
          </a:p>
        </p:txBody>
      </p:sp>
    </p:spTree>
    <p:extLst>
      <p:ext uri="{BB962C8B-B14F-4D97-AF65-F5344CB8AC3E}">
        <p14:creationId xmlns:p14="http://schemas.microsoft.com/office/powerpoint/2010/main" val="3362241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0"/>
          <p:cNvSpPr txBox="1">
            <a:spLocks noGrp="1"/>
          </p:cNvSpPr>
          <p:nvPr>
            <p:ph type="title"/>
          </p:nvPr>
        </p:nvSpPr>
        <p:spPr>
          <a:xfrm>
            <a:off x="609600" y="782633"/>
            <a:ext cx="6851600" cy="1143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ro-RO" sz="5600" dirty="0"/>
              <a:t>Etapele procesului</a:t>
            </a:r>
            <a:r>
              <a:rPr lang="ro-RO" dirty="0"/>
              <a:t> </a:t>
            </a:r>
            <a:endParaRPr dirty="0"/>
          </a:p>
        </p:txBody>
      </p:sp>
      <p:sp>
        <p:nvSpPr>
          <p:cNvPr id="410" name="Google Shape;410;p30"/>
          <p:cNvSpPr/>
          <p:nvPr/>
        </p:nvSpPr>
        <p:spPr>
          <a:xfrm>
            <a:off x="790000" y="2338333"/>
            <a:ext cx="2762092" cy="3084400"/>
          </a:xfrm>
          <a:prstGeom prst="homePlate">
            <a:avLst>
              <a:gd name="adj" fmla="val 30129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ro-RO" sz="1700" kern="0" dirty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Date fictive</a:t>
            </a:r>
            <a:endParaRPr sz="1700" kern="0" dirty="0">
              <a:solidFill>
                <a:srgbClr val="FFFFFF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11" name="Google Shape;411;p30"/>
          <p:cNvSpPr/>
          <p:nvPr/>
        </p:nvSpPr>
        <p:spPr>
          <a:xfrm>
            <a:off x="2818219" y="2338333"/>
            <a:ext cx="2879195" cy="3084400"/>
          </a:xfrm>
          <a:prstGeom prst="chevron">
            <a:avLst>
              <a:gd name="adj" fmla="val 29853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r" defTabSz="1219170">
              <a:buClr>
                <a:srgbClr val="000000"/>
              </a:buClr>
            </a:pPr>
            <a:r>
              <a:rPr lang="ro-RO" sz="1700" kern="0" dirty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Simulare</a:t>
            </a:r>
            <a:endParaRPr sz="1700" kern="0" dirty="0">
              <a:solidFill>
                <a:srgbClr val="FFFFFF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12" name="Google Shape;412;p30"/>
          <p:cNvSpPr/>
          <p:nvPr/>
        </p:nvSpPr>
        <p:spPr>
          <a:xfrm>
            <a:off x="4896720" y="2338333"/>
            <a:ext cx="3016357" cy="3084400"/>
          </a:xfrm>
          <a:prstGeom prst="chevron">
            <a:avLst>
              <a:gd name="adj" fmla="val 29853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r" defTabSz="1219170">
              <a:buClr>
                <a:srgbClr val="000000"/>
              </a:buClr>
            </a:pPr>
            <a:r>
              <a:rPr lang="ro-RO" sz="1700" kern="0" dirty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Raportare</a:t>
            </a:r>
            <a:endParaRPr sz="1700" kern="0" dirty="0">
              <a:solidFill>
                <a:srgbClr val="FFFFFF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grpSp>
        <p:nvGrpSpPr>
          <p:cNvPr id="7" name="Google Shape;975;p40">
            <a:extLst>
              <a:ext uri="{FF2B5EF4-FFF2-40B4-BE49-F238E27FC236}">
                <a16:creationId xmlns:a16="http://schemas.microsoft.com/office/drawing/2014/main" id="{4670987B-4B8F-49A8-95CC-8B46D9A157A9}"/>
              </a:ext>
            </a:extLst>
          </p:cNvPr>
          <p:cNvGrpSpPr/>
          <p:nvPr/>
        </p:nvGrpSpPr>
        <p:grpSpPr>
          <a:xfrm>
            <a:off x="11871031" y="3273953"/>
            <a:ext cx="195590" cy="310094"/>
            <a:chOff x="6718575" y="2318625"/>
            <a:chExt cx="256950" cy="407375"/>
          </a:xfrm>
        </p:grpSpPr>
        <p:sp>
          <p:nvSpPr>
            <p:cNvPr id="8" name="Google Shape;976;p40">
              <a:extLst>
                <a:ext uri="{FF2B5EF4-FFF2-40B4-BE49-F238E27FC236}">
                  <a16:creationId xmlns:a16="http://schemas.microsoft.com/office/drawing/2014/main" id="{1B169854-EC04-4D44-BCB4-CC0A2E13757F}"/>
                </a:ext>
              </a:extLst>
            </p:cNvPr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77;p40">
              <a:extLst>
                <a:ext uri="{FF2B5EF4-FFF2-40B4-BE49-F238E27FC236}">
                  <a16:creationId xmlns:a16="http://schemas.microsoft.com/office/drawing/2014/main" id="{49C6D6BD-AC65-4A79-8241-8A1772A9033A}"/>
                </a:ext>
              </a:extLst>
            </p:cNvPr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78;p40">
              <a:extLst>
                <a:ext uri="{FF2B5EF4-FFF2-40B4-BE49-F238E27FC236}">
                  <a16:creationId xmlns:a16="http://schemas.microsoft.com/office/drawing/2014/main" id="{56EAB7B5-DE22-49EF-B09B-1F5956F5AAF3}"/>
                </a:ext>
              </a:extLst>
            </p:cNvPr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79;p40">
              <a:extLst>
                <a:ext uri="{FF2B5EF4-FFF2-40B4-BE49-F238E27FC236}">
                  <a16:creationId xmlns:a16="http://schemas.microsoft.com/office/drawing/2014/main" id="{A269B492-95FA-4C88-9C0D-137448F5BD51}"/>
                </a:ext>
              </a:extLst>
            </p:cNvPr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80;p40">
              <a:extLst>
                <a:ext uri="{FF2B5EF4-FFF2-40B4-BE49-F238E27FC236}">
                  <a16:creationId xmlns:a16="http://schemas.microsoft.com/office/drawing/2014/main" id="{D9745D79-CB17-4664-9979-47AC08AB50B9}"/>
                </a:ext>
              </a:extLst>
            </p:cNvPr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81;p40">
              <a:extLst>
                <a:ext uri="{FF2B5EF4-FFF2-40B4-BE49-F238E27FC236}">
                  <a16:creationId xmlns:a16="http://schemas.microsoft.com/office/drawing/2014/main" id="{B73D43AF-3B77-4509-AD0C-1069D633E0C9}"/>
                </a:ext>
              </a:extLst>
            </p:cNvPr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82;p40">
              <a:extLst>
                <a:ext uri="{FF2B5EF4-FFF2-40B4-BE49-F238E27FC236}">
                  <a16:creationId xmlns:a16="http://schemas.microsoft.com/office/drawing/2014/main" id="{3A31FD6E-4579-4B64-81BF-FC5C032FD989}"/>
                </a:ext>
              </a:extLst>
            </p:cNvPr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83;p40">
              <a:extLst>
                <a:ext uri="{FF2B5EF4-FFF2-40B4-BE49-F238E27FC236}">
                  <a16:creationId xmlns:a16="http://schemas.microsoft.com/office/drawing/2014/main" id="{4C70194E-13FF-4235-99C5-073FA8607BD7}"/>
                </a:ext>
              </a:extLst>
            </p:cNvPr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9"/>
          <p:cNvSpPr txBox="1">
            <a:spLocks noGrp="1"/>
          </p:cNvSpPr>
          <p:nvPr>
            <p:ph type="ctrTitle" idx="4294967295"/>
          </p:nvPr>
        </p:nvSpPr>
        <p:spPr>
          <a:xfrm>
            <a:off x="606067" y="949569"/>
            <a:ext cx="2972800" cy="2039748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ro-RO" sz="5600" dirty="0"/>
              <a:t>Date fictive</a:t>
            </a:r>
            <a:endParaRPr sz="5600" dirty="0"/>
          </a:p>
        </p:txBody>
      </p:sp>
      <p:sp>
        <p:nvSpPr>
          <p:cNvPr id="281" name="Google Shape;281;p19"/>
          <p:cNvSpPr txBox="1">
            <a:spLocks noGrp="1"/>
          </p:cNvSpPr>
          <p:nvPr>
            <p:ph type="subTitle" idx="4294967295"/>
          </p:nvPr>
        </p:nvSpPr>
        <p:spPr>
          <a:xfrm>
            <a:off x="328042" y="3226922"/>
            <a:ext cx="3250825" cy="282508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None/>
            </a:pPr>
            <a:r>
              <a:rPr lang="ro-RO" dirty="0"/>
              <a:t>Pentru generarea datelor fictive ne-am folosit de libraria Faker și a fost generată o populație pentru fiecare județ din Romania. 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CEB10B-F779-44C5-A019-F5E4E72A7F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2614" y="230677"/>
            <a:ext cx="5960186" cy="6228737"/>
          </a:xfrm>
          <a:prstGeom prst="rect">
            <a:avLst/>
          </a:prstGeom>
        </p:spPr>
      </p:pic>
      <p:grpSp>
        <p:nvGrpSpPr>
          <p:cNvPr id="24" name="Google Shape;1446;p41">
            <a:extLst>
              <a:ext uri="{FF2B5EF4-FFF2-40B4-BE49-F238E27FC236}">
                <a16:creationId xmlns:a16="http://schemas.microsoft.com/office/drawing/2014/main" id="{F238C6E9-7DA6-40BF-B3D1-B487D7951888}"/>
              </a:ext>
            </a:extLst>
          </p:cNvPr>
          <p:cNvGrpSpPr/>
          <p:nvPr/>
        </p:nvGrpSpPr>
        <p:grpSpPr>
          <a:xfrm>
            <a:off x="11769969" y="3226922"/>
            <a:ext cx="422031" cy="407411"/>
            <a:chOff x="8095060" y="5664590"/>
            <a:chExt cx="497404" cy="594389"/>
          </a:xfrm>
        </p:grpSpPr>
        <p:grpSp>
          <p:nvGrpSpPr>
            <p:cNvPr id="25" name="Google Shape;1447;p41">
              <a:extLst>
                <a:ext uri="{FF2B5EF4-FFF2-40B4-BE49-F238E27FC236}">
                  <a16:creationId xmlns:a16="http://schemas.microsoft.com/office/drawing/2014/main" id="{88189FE2-C9CE-42E0-89AE-684CFA5BD0DB}"/>
                </a:ext>
              </a:extLst>
            </p:cNvPr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38" name="Google Shape;1448;p41">
                <a:extLst>
                  <a:ext uri="{FF2B5EF4-FFF2-40B4-BE49-F238E27FC236}">
                    <a16:creationId xmlns:a16="http://schemas.microsoft.com/office/drawing/2014/main" id="{7A58CC17-BA1B-4FBD-BF3F-CE87C9882E1E}"/>
                  </a:ext>
                </a:extLst>
              </p:cNvPr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1449;p41">
                <a:extLst>
                  <a:ext uri="{FF2B5EF4-FFF2-40B4-BE49-F238E27FC236}">
                    <a16:creationId xmlns:a16="http://schemas.microsoft.com/office/drawing/2014/main" id="{DADC3EC0-5994-4D4F-87D9-58AD1B0A619E}"/>
                  </a:ext>
                </a:extLst>
              </p:cNvPr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1450;p41">
                <a:extLst>
                  <a:ext uri="{FF2B5EF4-FFF2-40B4-BE49-F238E27FC236}">
                    <a16:creationId xmlns:a16="http://schemas.microsoft.com/office/drawing/2014/main" id="{6549C53E-543B-4235-AF6F-E82386B94B88}"/>
                  </a:ext>
                </a:extLst>
              </p:cNvPr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1451;p41">
              <a:extLst>
                <a:ext uri="{FF2B5EF4-FFF2-40B4-BE49-F238E27FC236}">
                  <a16:creationId xmlns:a16="http://schemas.microsoft.com/office/drawing/2014/main" id="{311EBE71-A6B7-4C6D-AEF1-EB0414B3EA6B}"/>
                </a:ext>
              </a:extLst>
            </p:cNvPr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35" name="Google Shape;1452;p41">
                <a:extLst>
                  <a:ext uri="{FF2B5EF4-FFF2-40B4-BE49-F238E27FC236}">
                    <a16:creationId xmlns:a16="http://schemas.microsoft.com/office/drawing/2014/main" id="{1EAFFCF7-08F4-44F8-B46B-8EA40257E9DE}"/>
                  </a:ext>
                </a:extLst>
              </p:cNvPr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" name="Google Shape;1453;p41">
                <a:extLst>
                  <a:ext uri="{FF2B5EF4-FFF2-40B4-BE49-F238E27FC236}">
                    <a16:creationId xmlns:a16="http://schemas.microsoft.com/office/drawing/2014/main" id="{59D2E456-6543-4652-B28A-84213A0D61B6}"/>
                  </a:ext>
                </a:extLst>
              </p:cNvPr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1454;p41">
                <a:extLst>
                  <a:ext uri="{FF2B5EF4-FFF2-40B4-BE49-F238E27FC236}">
                    <a16:creationId xmlns:a16="http://schemas.microsoft.com/office/drawing/2014/main" id="{FABBEA38-40D7-4379-A812-B5C7984F81AC}"/>
                  </a:ext>
                </a:extLst>
              </p:cNvPr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" name="Google Shape;1455;p41">
              <a:extLst>
                <a:ext uri="{FF2B5EF4-FFF2-40B4-BE49-F238E27FC236}">
                  <a16:creationId xmlns:a16="http://schemas.microsoft.com/office/drawing/2014/main" id="{47725846-8688-4E3D-A55A-C6419CD9D206}"/>
                </a:ext>
              </a:extLst>
            </p:cNvPr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32" name="Google Shape;1456;p41">
                <a:extLst>
                  <a:ext uri="{FF2B5EF4-FFF2-40B4-BE49-F238E27FC236}">
                    <a16:creationId xmlns:a16="http://schemas.microsoft.com/office/drawing/2014/main" id="{7DD090E8-A675-4E02-A6FB-578AFA988675}"/>
                  </a:ext>
                </a:extLst>
              </p:cNvPr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" name="Google Shape;1457;p41">
                <a:extLst>
                  <a:ext uri="{FF2B5EF4-FFF2-40B4-BE49-F238E27FC236}">
                    <a16:creationId xmlns:a16="http://schemas.microsoft.com/office/drawing/2014/main" id="{D9028149-6BC5-488D-8DEE-EA18B36BC07F}"/>
                  </a:ext>
                </a:extLst>
              </p:cNvPr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" name="Google Shape;1458;p41">
                <a:extLst>
                  <a:ext uri="{FF2B5EF4-FFF2-40B4-BE49-F238E27FC236}">
                    <a16:creationId xmlns:a16="http://schemas.microsoft.com/office/drawing/2014/main" id="{0703405C-2A8F-4B4A-AE96-DAA30D6AF392}"/>
                  </a:ext>
                </a:extLst>
              </p:cNvPr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1459;p41">
              <a:extLst>
                <a:ext uri="{FF2B5EF4-FFF2-40B4-BE49-F238E27FC236}">
                  <a16:creationId xmlns:a16="http://schemas.microsoft.com/office/drawing/2014/main" id="{DB340557-33B6-489C-BFCB-E1F4FAA2D08A}"/>
                </a:ext>
              </a:extLst>
            </p:cNvPr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29" name="Google Shape;1460;p41">
                <a:extLst>
                  <a:ext uri="{FF2B5EF4-FFF2-40B4-BE49-F238E27FC236}">
                    <a16:creationId xmlns:a16="http://schemas.microsoft.com/office/drawing/2014/main" id="{F5422454-9BD2-401C-BB5C-D3FE4A6AF5F8}"/>
                  </a:ext>
                </a:extLst>
              </p:cNvPr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1461;p41">
                <a:extLst>
                  <a:ext uri="{FF2B5EF4-FFF2-40B4-BE49-F238E27FC236}">
                    <a16:creationId xmlns:a16="http://schemas.microsoft.com/office/drawing/2014/main" id="{F59C8977-DD9E-4809-98CA-8D171EFF1142}"/>
                  </a:ext>
                </a:extLst>
              </p:cNvPr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" name="Google Shape;1462;p41">
                <a:extLst>
                  <a:ext uri="{FF2B5EF4-FFF2-40B4-BE49-F238E27FC236}">
                    <a16:creationId xmlns:a16="http://schemas.microsoft.com/office/drawing/2014/main" id="{F2A1DBD6-67B9-4241-8528-20B1ED15B7D6}"/>
                  </a:ext>
                </a:extLst>
              </p:cNvPr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Roderig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A5B0FE"/>
      </a:accent1>
      <a:accent2>
        <a:srgbClr val="8184D9"/>
      </a:accent2>
      <a:accent3>
        <a:srgbClr val="6463BD"/>
      </a:accent3>
      <a:accent4>
        <a:srgbClr val="4F4A9E"/>
      </a:accent4>
      <a:accent5>
        <a:srgbClr val="212121"/>
      </a:accent5>
      <a:accent6>
        <a:srgbClr val="FFA500"/>
      </a:accent6>
      <a:hlink>
        <a:srgbClr val="6463B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506</Words>
  <Application>Microsoft Office PowerPoint</Application>
  <PresentationFormat>Widescreen</PresentationFormat>
  <Paragraphs>45</Paragraphs>
  <Slides>12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Arial</vt:lpstr>
      <vt:lpstr>Barlow</vt:lpstr>
      <vt:lpstr>Barlow Light</vt:lpstr>
      <vt:lpstr>Calibri</vt:lpstr>
      <vt:lpstr>Calibri Light</vt:lpstr>
      <vt:lpstr>Miriam Libre</vt:lpstr>
      <vt:lpstr>Times New Roman</vt:lpstr>
      <vt:lpstr>Work Sans</vt:lpstr>
      <vt:lpstr>Office Theme</vt:lpstr>
      <vt:lpstr>Roderigo template</vt:lpstr>
      <vt:lpstr>SISTEM DE VOTARE BAZAT PE BLOCKCHAIN</vt:lpstr>
      <vt:lpstr>Descrierea proiectului </vt:lpstr>
      <vt:lpstr>Scopul și obiectivele proiectului </vt:lpstr>
      <vt:lpstr>1. Sistemul de votare bazat pe tehnologia Blockchain</vt:lpstr>
      <vt:lpstr>PowerPoint Presentation</vt:lpstr>
      <vt:lpstr>PowerPoint Presentation</vt:lpstr>
      <vt:lpstr>2. Simularea unei zi de votare</vt:lpstr>
      <vt:lpstr>Etapele procesului </vt:lpstr>
      <vt:lpstr>Date fictive</vt:lpstr>
      <vt:lpstr>Simulare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 DE VOTARE BAZAT PE BLOCKCHAIN</dc:title>
  <dc:creator>Ionel Voicu</dc:creator>
  <cp:lastModifiedBy>Ionel Voicu</cp:lastModifiedBy>
  <cp:revision>50</cp:revision>
  <dcterms:created xsi:type="dcterms:W3CDTF">2021-05-24T21:31:17Z</dcterms:created>
  <dcterms:modified xsi:type="dcterms:W3CDTF">2021-05-25T04:53:12Z</dcterms:modified>
</cp:coreProperties>
</file>

<file path=docProps/thumbnail.jpeg>
</file>